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2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  <p:sldMasterId id="2147483677" r:id="rId5"/>
    <p:sldMasterId id="2147483719" r:id="rId6"/>
  </p:sldMasterIdLst>
  <p:notesMasterIdLst>
    <p:notesMasterId r:id="rId22"/>
  </p:notesMasterIdLst>
  <p:sldIdLst>
    <p:sldId id="289" r:id="rId7"/>
    <p:sldId id="2147471499" r:id="rId8"/>
    <p:sldId id="2147481264" r:id="rId9"/>
    <p:sldId id="2147481268" r:id="rId10"/>
    <p:sldId id="2147481265" r:id="rId11"/>
    <p:sldId id="2147481267" r:id="rId12"/>
    <p:sldId id="2147481269" r:id="rId13"/>
    <p:sldId id="2147472077" r:id="rId14"/>
    <p:sldId id="2147481266" r:id="rId15"/>
    <p:sldId id="2147481270" r:id="rId16"/>
    <p:sldId id="2147481209" r:id="rId17"/>
    <p:sldId id="2147481185" r:id="rId18"/>
    <p:sldId id="2147481271" r:id="rId19"/>
    <p:sldId id="2147481272" r:id="rId20"/>
    <p:sldId id="257" r:id="rId21"/>
  </p:sldIdLst>
  <p:sldSz cx="12192000" cy="6858000"/>
  <p:notesSz cx="6858000" cy="9144000"/>
  <p:custDataLst>
    <p:tags r:id="rId23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" id="{0D087113-40B1-1149-8692-EC657584F367}">
          <p14:sldIdLst>
            <p14:sldId id="289"/>
            <p14:sldId id="2147471499"/>
            <p14:sldId id="2147481264"/>
            <p14:sldId id="2147481268"/>
            <p14:sldId id="2147481265"/>
            <p14:sldId id="2147481267"/>
            <p14:sldId id="2147481269"/>
            <p14:sldId id="2147472077"/>
            <p14:sldId id="2147481266"/>
            <p14:sldId id="2147481270"/>
          </p14:sldIdLst>
        </p14:section>
        <p14:section name="CSP" id="{9DD20BBA-3259-D844-8B52-853ADA39D3D0}">
          <p14:sldIdLst>
            <p14:sldId id="2147481209"/>
            <p14:sldId id="2147481185"/>
            <p14:sldId id="2147481271"/>
            <p14:sldId id="2147481272"/>
          </p14:sldIdLst>
        </p14:section>
        <p14:section name="Google" id="{D661F941-E991-6F42-87EC-D292FC4A3E57}">
          <p14:sldIdLst/>
        </p14:section>
        <p14:section name="Conclusion" id="{C86912FE-CD72-9041-A31A-AC3D14B90976}">
          <p14:sldIdLst>
            <p14:sldId id="25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8EC9F86-8D01-19B1-1B02-36317F775057}" name="Bergmann, Mike" initials="BM" userId="S-1-5-21-2867061767-3104177520-1701363861-82029" providerId="AD"/>
  <p188:author id="{448E18DB-A554-66C3-F5E3-826B0E75A65E}" name="Mac Basiya" initials="MB" userId="S::michal@am.consulting::a17c486a-30da-41ef-84b9-37bf5c21a81f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2353"/>
    <a:srgbClr val="CDE7FF"/>
    <a:srgbClr val="0688FF"/>
    <a:srgbClr val="E7E8E9"/>
    <a:srgbClr val="00939A"/>
    <a:srgbClr val="1950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663B72-FF5D-32FC-4FBB-80785EFB19EE}" v="2" dt="2025-10-21T09:46:01.929"/>
  </p1510:revLst>
</p1510:revInfo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114" autoAdjust="0"/>
    <p:restoredTop sz="94678" autoAdjust="0"/>
  </p:normalViewPr>
  <p:slideViewPr>
    <p:cSldViewPr snapToGrid="0" showGuides="1">
      <p:cViewPr varScale="1">
        <p:scale>
          <a:sx n="69" d="100"/>
          <a:sy n="69" d="100"/>
        </p:scale>
        <p:origin x="67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 Ablott (Combustion)" userId="S::mablott_combustion.marketing#ext#@globalplatforminc.onmicrosoft.com::5ca618a0-5f3e-4382-a362-fc93aac87777" providerId="AD" clId="Web-{3E663B72-FF5D-32FC-4FBB-80785EFB19EE}"/>
    <pc:docChg chg="modSld">
      <pc:chgData name="Matt Ablott (Combustion)" userId="S::mablott_combustion.marketing#ext#@globalplatforminc.onmicrosoft.com::5ca618a0-5f3e-4382-a362-fc93aac87777" providerId="AD" clId="Web-{3E663B72-FF5D-32FC-4FBB-80785EFB19EE}" dt="2025-10-21T09:46:01.929" v="1"/>
      <pc:docMkLst>
        <pc:docMk/>
      </pc:docMkLst>
      <pc:sldChg chg="modSp">
        <pc:chgData name="Matt Ablott (Combustion)" userId="S::mablott_combustion.marketing#ext#@globalplatforminc.onmicrosoft.com::5ca618a0-5f3e-4382-a362-fc93aac87777" providerId="AD" clId="Web-{3E663B72-FF5D-32FC-4FBB-80785EFB19EE}" dt="2025-10-21T09:46:01.929" v="1"/>
        <pc:sldMkLst>
          <pc:docMk/>
          <pc:sldMk cId="1234659701" sldId="2147481265"/>
        </pc:sldMkLst>
        <pc:picChg chg="mod modCrop">
          <ac:chgData name="Matt Ablott (Combustion)" userId="S::mablott_combustion.marketing#ext#@globalplatforminc.onmicrosoft.com::5ca618a0-5f3e-4382-a362-fc93aac87777" providerId="AD" clId="Web-{3E663B72-FF5D-32FC-4FBB-80785EFB19EE}" dt="2025-10-21T09:46:01.929" v="1"/>
          <ac:picMkLst>
            <pc:docMk/>
            <pc:sldMk cId="1234659701" sldId="2147481265"/>
            <ac:picMk id="5" creationId="{36BE8CEA-C062-0B15-CE67-D3E695286E47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66CB6A-4D0D-4438-BA92-8AD50D6AD097}" type="doc">
      <dgm:prSet loTypeId="urn:microsoft.com/office/officeart/2005/8/layout/process1" loCatId="process" qsTypeId="urn:microsoft.com/office/officeart/2005/8/quickstyle/simple1" qsCatId="simple" csTypeId="urn:microsoft.com/office/officeart/2005/8/colors/colorful2" csCatId="colorful" phldr="1"/>
      <dgm:spPr/>
    </dgm:pt>
    <dgm:pt modelId="{C24204D0-9A93-4213-940A-C3F046E748CB}">
      <dgm:prSet phldrT="[Text]"/>
      <dgm:spPr/>
      <dgm:t>
        <a:bodyPr/>
        <a:lstStyle/>
        <a:p>
          <a:r>
            <a:rPr lang="en-US" noProof="0" dirty="0"/>
            <a:t>Member State</a:t>
          </a:r>
        </a:p>
      </dgm:t>
    </dgm:pt>
    <dgm:pt modelId="{DB39B2E2-3E98-403E-A68A-E5B5D8B772AD}" type="parTrans" cxnId="{12928902-80CD-41BE-977B-5B566B71CF71}">
      <dgm:prSet/>
      <dgm:spPr/>
      <dgm:t>
        <a:bodyPr/>
        <a:lstStyle/>
        <a:p>
          <a:endParaRPr lang="en-US"/>
        </a:p>
      </dgm:t>
    </dgm:pt>
    <dgm:pt modelId="{F1690022-4B25-4765-B92F-6CF9396CF56D}" type="sibTrans" cxnId="{12928902-80CD-41BE-977B-5B566B71CF71}">
      <dgm:prSet/>
      <dgm:spPr/>
      <dgm:t>
        <a:bodyPr/>
        <a:lstStyle/>
        <a:p>
          <a:endParaRPr lang="en-US" noProof="0" dirty="0"/>
        </a:p>
      </dgm:t>
    </dgm:pt>
    <dgm:pt modelId="{83BBCCC9-CC65-48BD-B2F3-A8F9FD17C51C}">
      <dgm:prSet phldrT="[Text]"/>
      <dgm:spPr/>
      <dgm:t>
        <a:bodyPr/>
        <a:lstStyle/>
        <a:p>
          <a:r>
            <a:rPr lang="en-US" noProof="0" dirty="0"/>
            <a:t>Smartphone</a:t>
          </a:r>
        </a:p>
      </dgm:t>
    </dgm:pt>
    <dgm:pt modelId="{64B4475E-4F38-4744-BB6A-DF56BC3D4CD0}" type="parTrans" cxnId="{55746DAB-58B8-4D17-8613-208A68E62327}">
      <dgm:prSet/>
      <dgm:spPr/>
      <dgm:t>
        <a:bodyPr/>
        <a:lstStyle/>
        <a:p>
          <a:endParaRPr lang="en-US"/>
        </a:p>
      </dgm:t>
    </dgm:pt>
    <dgm:pt modelId="{21C30203-6CBE-472A-97E0-908750046CA3}" type="sibTrans" cxnId="{55746DAB-58B8-4D17-8613-208A68E62327}">
      <dgm:prSet/>
      <dgm:spPr/>
      <dgm:t>
        <a:bodyPr/>
        <a:lstStyle/>
        <a:p>
          <a:endParaRPr lang="en-US" noProof="0" dirty="0"/>
        </a:p>
      </dgm:t>
    </dgm:pt>
    <dgm:pt modelId="{5B66F756-8065-4701-98AB-8477E283F1B1}">
      <dgm:prSet phldrT="[Text]"/>
      <dgm:spPr/>
      <dgm:t>
        <a:bodyPr/>
        <a:lstStyle/>
        <a:p>
          <a:r>
            <a:rPr lang="en-US" noProof="0" dirty="0"/>
            <a:t>Citizen</a:t>
          </a:r>
        </a:p>
      </dgm:t>
    </dgm:pt>
    <dgm:pt modelId="{47A5DE60-83B8-4F2A-9C3A-17137CA690F7}" type="parTrans" cxnId="{B29AEF6D-F2DC-420A-8FB6-6947B1758C01}">
      <dgm:prSet/>
      <dgm:spPr/>
      <dgm:t>
        <a:bodyPr/>
        <a:lstStyle/>
        <a:p>
          <a:endParaRPr lang="en-US"/>
        </a:p>
      </dgm:t>
    </dgm:pt>
    <dgm:pt modelId="{5569CC6D-AB27-4BE8-8BD5-F1F979397DE3}" type="sibTrans" cxnId="{B29AEF6D-F2DC-420A-8FB6-6947B1758C01}">
      <dgm:prSet/>
      <dgm:spPr/>
      <dgm:t>
        <a:bodyPr/>
        <a:lstStyle/>
        <a:p>
          <a:endParaRPr lang="en-US"/>
        </a:p>
      </dgm:t>
    </dgm:pt>
    <dgm:pt modelId="{326757E8-9611-4DB4-80F0-01DC4D3CA868}" type="pres">
      <dgm:prSet presAssocID="{AC66CB6A-4D0D-4438-BA92-8AD50D6AD097}" presName="Name0" presStyleCnt="0">
        <dgm:presLayoutVars>
          <dgm:dir/>
          <dgm:resizeHandles val="exact"/>
        </dgm:presLayoutVars>
      </dgm:prSet>
      <dgm:spPr/>
    </dgm:pt>
    <dgm:pt modelId="{D90F799F-EB70-4E60-8CAF-161B0611EC19}" type="pres">
      <dgm:prSet presAssocID="{C24204D0-9A93-4213-940A-C3F046E748CB}" presName="node" presStyleLbl="node1" presStyleIdx="0" presStyleCnt="3" custLinFactNeighborY="-1064">
        <dgm:presLayoutVars>
          <dgm:bulletEnabled val="1"/>
        </dgm:presLayoutVars>
      </dgm:prSet>
      <dgm:spPr/>
    </dgm:pt>
    <dgm:pt modelId="{D0220D39-FE97-4180-91C2-26DDB6262671}" type="pres">
      <dgm:prSet presAssocID="{F1690022-4B25-4765-B92F-6CF9396CF56D}" presName="sibTrans" presStyleLbl="sibTrans2D1" presStyleIdx="0" presStyleCnt="2"/>
      <dgm:spPr/>
    </dgm:pt>
    <dgm:pt modelId="{B18D0407-28DF-4A25-A4AB-07D0F7A71816}" type="pres">
      <dgm:prSet presAssocID="{F1690022-4B25-4765-B92F-6CF9396CF56D}" presName="connectorText" presStyleLbl="sibTrans2D1" presStyleIdx="0" presStyleCnt="2"/>
      <dgm:spPr/>
    </dgm:pt>
    <dgm:pt modelId="{D56E0E7B-D14B-4B68-8DDA-BED81C726814}" type="pres">
      <dgm:prSet presAssocID="{83BBCCC9-CC65-48BD-B2F3-A8F9FD17C51C}" presName="node" presStyleLbl="node1" presStyleIdx="1" presStyleCnt="3">
        <dgm:presLayoutVars>
          <dgm:bulletEnabled val="1"/>
        </dgm:presLayoutVars>
      </dgm:prSet>
      <dgm:spPr/>
    </dgm:pt>
    <dgm:pt modelId="{D1E7CA98-80B6-4D79-964C-BB0B6943014E}" type="pres">
      <dgm:prSet presAssocID="{21C30203-6CBE-472A-97E0-908750046CA3}" presName="sibTrans" presStyleLbl="sibTrans2D1" presStyleIdx="1" presStyleCnt="2"/>
      <dgm:spPr/>
    </dgm:pt>
    <dgm:pt modelId="{2ADD46A1-C8BD-4CE7-8A04-94286442CE70}" type="pres">
      <dgm:prSet presAssocID="{21C30203-6CBE-472A-97E0-908750046CA3}" presName="connectorText" presStyleLbl="sibTrans2D1" presStyleIdx="1" presStyleCnt="2"/>
      <dgm:spPr/>
    </dgm:pt>
    <dgm:pt modelId="{9F996541-A37E-4FD5-A8D1-4081DF2C7989}" type="pres">
      <dgm:prSet presAssocID="{5B66F756-8065-4701-98AB-8477E283F1B1}" presName="node" presStyleLbl="node1" presStyleIdx="2" presStyleCnt="3">
        <dgm:presLayoutVars>
          <dgm:bulletEnabled val="1"/>
        </dgm:presLayoutVars>
      </dgm:prSet>
      <dgm:spPr/>
    </dgm:pt>
  </dgm:ptLst>
  <dgm:cxnLst>
    <dgm:cxn modelId="{12928902-80CD-41BE-977B-5B566B71CF71}" srcId="{AC66CB6A-4D0D-4438-BA92-8AD50D6AD097}" destId="{C24204D0-9A93-4213-940A-C3F046E748CB}" srcOrd="0" destOrd="0" parTransId="{DB39B2E2-3E98-403E-A68A-E5B5D8B772AD}" sibTransId="{F1690022-4B25-4765-B92F-6CF9396CF56D}"/>
    <dgm:cxn modelId="{6B1C3E1E-25ED-4F54-A69A-F6BE3B00B64C}" type="presOf" srcId="{21C30203-6CBE-472A-97E0-908750046CA3}" destId="{D1E7CA98-80B6-4D79-964C-BB0B6943014E}" srcOrd="0" destOrd="0" presId="urn:microsoft.com/office/officeart/2005/8/layout/process1"/>
    <dgm:cxn modelId="{65474D61-9523-4E8B-BE4D-6712A8FD9A26}" type="presOf" srcId="{F1690022-4B25-4765-B92F-6CF9396CF56D}" destId="{B18D0407-28DF-4A25-A4AB-07D0F7A71816}" srcOrd="1" destOrd="0" presId="urn:microsoft.com/office/officeart/2005/8/layout/process1"/>
    <dgm:cxn modelId="{4835B36A-3FC9-4288-9188-2D0466CD2EE7}" type="presOf" srcId="{83BBCCC9-CC65-48BD-B2F3-A8F9FD17C51C}" destId="{D56E0E7B-D14B-4B68-8DDA-BED81C726814}" srcOrd="0" destOrd="0" presId="urn:microsoft.com/office/officeart/2005/8/layout/process1"/>
    <dgm:cxn modelId="{A498894B-8B9D-48A4-83CE-CA33D8798F8C}" type="presOf" srcId="{21C30203-6CBE-472A-97E0-908750046CA3}" destId="{2ADD46A1-C8BD-4CE7-8A04-94286442CE70}" srcOrd="1" destOrd="0" presId="urn:microsoft.com/office/officeart/2005/8/layout/process1"/>
    <dgm:cxn modelId="{B29AEF6D-F2DC-420A-8FB6-6947B1758C01}" srcId="{AC66CB6A-4D0D-4438-BA92-8AD50D6AD097}" destId="{5B66F756-8065-4701-98AB-8477E283F1B1}" srcOrd="2" destOrd="0" parTransId="{47A5DE60-83B8-4F2A-9C3A-17137CA690F7}" sibTransId="{5569CC6D-AB27-4BE8-8BD5-F1F979397DE3}"/>
    <dgm:cxn modelId="{F49A3490-16DC-4A44-A0CD-51B490EAF3D1}" type="presOf" srcId="{F1690022-4B25-4765-B92F-6CF9396CF56D}" destId="{D0220D39-FE97-4180-91C2-26DDB6262671}" srcOrd="0" destOrd="0" presId="urn:microsoft.com/office/officeart/2005/8/layout/process1"/>
    <dgm:cxn modelId="{E0764A91-C243-4B5F-BD83-3D8AB1471165}" type="presOf" srcId="{C24204D0-9A93-4213-940A-C3F046E748CB}" destId="{D90F799F-EB70-4E60-8CAF-161B0611EC19}" srcOrd="0" destOrd="0" presId="urn:microsoft.com/office/officeart/2005/8/layout/process1"/>
    <dgm:cxn modelId="{55746DAB-58B8-4D17-8613-208A68E62327}" srcId="{AC66CB6A-4D0D-4438-BA92-8AD50D6AD097}" destId="{83BBCCC9-CC65-48BD-B2F3-A8F9FD17C51C}" srcOrd="1" destOrd="0" parTransId="{64B4475E-4F38-4744-BB6A-DF56BC3D4CD0}" sibTransId="{21C30203-6CBE-472A-97E0-908750046CA3}"/>
    <dgm:cxn modelId="{32AC93BF-9F08-4922-9B1D-6BC29AE0CED7}" type="presOf" srcId="{5B66F756-8065-4701-98AB-8477E283F1B1}" destId="{9F996541-A37E-4FD5-A8D1-4081DF2C7989}" srcOrd="0" destOrd="0" presId="urn:microsoft.com/office/officeart/2005/8/layout/process1"/>
    <dgm:cxn modelId="{4BBE5FED-CA47-4521-8B09-AEC3CC6A15DB}" type="presOf" srcId="{AC66CB6A-4D0D-4438-BA92-8AD50D6AD097}" destId="{326757E8-9611-4DB4-80F0-01DC4D3CA868}" srcOrd="0" destOrd="0" presId="urn:microsoft.com/office/officeart/2005/8/layout/process1"/>
    <dgm:cxn modelId="{A0E4E474-CA59-430D-906F-2A91337FE893}" type="presParOf" srcId="{326757E8-9611-4DB4-80F0-01DC4D3CA868}" destId="{D90F799F-EB70-4E60-8CAF-161B0611EC19}" srcOrd="0" destOrd="0" presId="urn:microsoft.com/office/officeart/2005/8/layout/process1"/>
    <dgm:cxn modelId="{C489CD64-9AF4-42FA-91DC-F14EC1C45B59}" type="presParOf" srcId="{326757E8-9611-4DB4-80F0-01DC4D3CA868}" destId="{D0220D39-FE97-4180-91C2-26DDB6262671}" srcOrd="1" destOrd="0" presId="urn:microsoft.com/office/officeart/2005/8/layout/process1"/>
    <dgm:cxn modelId="{BA7EB9D9-6C6B-4942-8039-BB7A6FC0C44E}" type="presParOf" srcId="{D0220D39-FE97-4180-91C2-26DDB6262671}" destId="{B18D0407-28DF-4A25-A4AB-07D0F7A71816}" srcOrd="0" destOrd="0" presId="urn:microsoft.com/office/officeart/2005/8/layout/process1"/>
    <dgm:cxn modelId="{1C367A53-8D9E-4F30-8F98-B58E3C9BDFFB}" type="presParOf" srcId="{326757E8-9611-4DB4-80F0-01DC4D3CA868}" destId="{D56E0E7B-D14B-4B68-8DDA-BED81C726814}" srcOrd="2" destOrd="0" presId="urn:microsoft.com/office/officeart/2005/8/layout/process1"/>
    <dgm:cxn modelId="{797C87C9-B5BF-4DA0-A727-6D5B3B386238}" type="presParOf" srcId="{326757E8-9611-4DB4-80F0-01DC4D3CA868}" destId="{D1E7CA98-80B6-4D79-964C-BB0B6943014E}" srcOrd="3" destOrd="0" presId="urn:microsoft.com/office/officeart/2005/8/layout/process1"/>
    <dgm:cxn modelId="{F4CFEE70-EC1B-45F7-BFA0-EC803408D012}" type="presParOf" srcId="{D1E7CA98-80B6-4D79-964C-BB0B6943014E}" destId="{2ADD46A1-C8BD-4CE7-8A04-94286442CE70}" srcOrd="0" destOrd="0" presId="urn:microsoft.com/office/officeart/2005/8/layout/process1"/>
    <dgm:cxn modelId="{5AB8C025-20B4-4B9E-A483-E060A21E5E35}" type="presParOf" srcId="{326757E8-9611-4DB4-80F0-01DC4D3CA868}" destId="{9F996541-A37E-4FD5-A8D1-4081DF2C7989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EEC9FB0-3A0C-497A-9821-69BEBD94A34A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14493B73-DF9C-4905-BDB8-2EFD7A93571E}">
      <dgm:prSet phldrT="[Text]"/>
      <dgm:spPr/>
      <dgm:t>
        <a:bodyPr/>
        <a:lstStyle/>
        <a:p>
          <a:r>
            <a:rPr lang="en-US" noProof="0" dirty="0"/>
            <a:t>SAM </a:t>
          </a:r>
        </a:p>
      </dgm:t>
    </dgm:pt>
    <dgm:pt modelId="{286C88D1-6F65-4C94-9BA9-CB6AD01C1214}" type="parTrans" cxnId="{16A8F8B4-87AC-4736-B3FD-3C44DC601DBA}">
      <dgm:prSet/>
      <dgm:spPr/>
      <dgm:t>
        <a:bodyPr/>
        <a:lstStyle/>
        <a:p>
          <a:endParaRPr lang="en-US"/>
        </a:p>
      </dgm:t>
    </dgm:pt>
    <dgm:pt modelId="{045FA022-D0F6-49CC-8CF9-E75BE65CAC94}" type="sibTrans" cxnId="{16A8F8B4-87AC-4736-B3FD-3C44DC601DBA}">
      <dgm:prSet/>
      <dgm:spPr/>
      <dgm:t>
        <a:bodyPr/>
        <a:lstStyle/>
        <a:p>
          <a:endParaRPr lang="en-US"/>
        </a:p>
      </dgm:t>
    </dgm:pt>
    <dgm:pt modelId="{5314A943-17A0-4174-A931-56A3E1BCED25}">
      <dgm:prSet phldrT="[Text]"/>
      <dgm:spPr/>
      <dgm:t>
        <a:bodyPr/>
        <a:lstStyle/>
        <a:p>
          <a:r>
            <a:rPr lang="en-US" noProof="0" dirty="0"/>
            <a:t>CSP </a:t>
          </a:r>
        </a:p>
      </dgm:t>
    </dgm:pt>
    <dgm:pt modelId="{5AD1A859-D7C9-4A99-8916-D788C3AB99B8}" type="parTrans" cxnId="{FC36535D-DCBF-48EC-B15E-39ECE4F3EF44}">
      <dgm:prSet/>
      <dgm:spPr/>
      <dgm:t>
        <a:bodyPr/>
        <a:lstStyle/>
        <a:p>
          <a:endParaRPr lang="en-US"/>
        </a:p>
      </dgm:t>
    </dgm:pt>
    <dgm:pt modelId="{C40E3ACC-E1DB-4BAF-8825-99B2F4C51AF6}" type="sibTrans" cxnId="{FC36535D-DCBF-48EC-B15E-39ECE4F3EF44}">
      <dgm:prSet/>
      <dgm:spPr/>
      <dgm:t>
        <a:bodyPr/>
        <a:lstStyle/>
        <a:p>
          <a:endParaRPr lang="en-US"/>
        </a:p>
      </dgm:t>
    </dgm:pt>
    <dgm:pt modelId="{86EB3588-FFEE-4C96-BCA6-9A8E55D9FBCE}">
      <dgm:prSet/>
      <dgm:spPr/>
      <dgm:t>
        <a:bodyPr/>
        <a:lstStyle/>
        <a:p>
          <a:r>
            <a:rPr lang="en-US" noProof="0" dirty="0"/>
            <a:t>Secure Application for Mobile</a:t>
          </a:r>
        </a:p>
      </dgm:t>
    </dgm:pt>
    <dgm:pt modelId="{5BDB6B74-3CC4-4F93-956D-5C929A4BC16B}" type="parTrans" cxnId="{7CBCF29C-2178-4AD3-A7B6-9D8075EAB0B1}">
      <dgm:prSet/>
      <dgm:spPr/>
      <dgm:t>
        <a:bodyPr/>
        <a:lstStyle/>
        <a:p>
          <a:endParaRPr lang="en-US"/>
        </a:p>
      </dgm:t>
    </dgm:pt>
    <dgm:pt modelId="{CA0803F0-EA07-44A8-84FA-1783AC4166F8}" type="sibTrans" cxnId="{7CBCF29C-2178-4AD3-A7B6-9D8075EAB0B1}">
      <dgm:prSet/>
      <dgm:spPr/>
      <dgm:t>
        <a:bodyPr/>
        <a:lstStyle/>
        <a:p>
          <a:endParaRPr lang="en-US"/>
        </a:p>
      </dgm:t>
    </dgm:pt>
    <dgm:pt modelId="{F871651B-4E9F-450B-A33F-F4ACEAD7695D}">
      <dgm:prSet/>
      <dgm:spPr/>
      <dgm:t>
        <a:bodyPr/>
        <a:lstStyle/>
        <a:p>
          <a:r>
            <a:rPr lang="en-US" noProof="0" dirty="0"/>
            <a:t>Simplification of Key and authorization management</a:t>
          </a:r>
        </a:p>
      </dgm:t>
    </dgm:pt>
    <dgm:pt modelId="{44ED06FB-2112-4ED2-BA2D-5A0B65C99343}" type="parTrans" cxnId="{73751AEC-56B9-48AC-AE25-01E76377F771}">
      <dgm:prSet/>
      <dgm:spPr/>
      <dgm:t>
        <a:bodyPr/>
        <a:lstStyle/>
        <a:p>
          <a:endParaRPr lang="en-US"/>
        </a:p>
      </dgm:t>
    </dgm:pt>
    <dgm:pt modelId="{EBAF623D-B61D-46AC-AA7E-FAF96E3FDE5F}" type="sibTrans" cxnId="{73751AEC-56B9-48AC-AE25-01E76377F771}">
      <dgm:prSet/>
      <dgm:spPr/>
      <dgm:t>
        <a:bodyPr/>
        <a:lstStyle/>
        <a:p>
          <a:endParaRPr lang="en-US"/>
        </a:p>
      </dgm:t>
    </dgm:pt>
    <dgm:pt modelId="{5DD9A2A0-E6D0-433E-80F2-F97E15460888}">
      <dgm:prSet/>
      <dgm:spPr/>
      <dgm:t>
        <a:bodyPr/>
        <a:lstStyle/>
        <a:p>
          <a:r>
            <a:rPr lang="en-US" noProof="0" dirty="0"/>
            <a:t>Cryptographic Service provider</a:t>
          </a:r>
        </a:p>
      </dgm:t>
    </dgm:pt>
    <dgm:pt modelId="{CC3C92F8-CD52-47FE-92F3-1B9934783503}" type="parTrans" cxnId="{AD66EAE0-F322-4A8F-BD2B-0FB728F83995}">
      <dgm:prSet/>
      <dgm:spPr/>
      <dgm:t>
        <a:bodyPr/>
        <a:lstStyle/>
        <a:p>
          <a:endParaRPr lang="en-US"/>
        </a:p>
      </dgm:t>
    </dgm:pt>
    <dgm:pt modelId="{F88E5170-FE8C-40F8-A71B-43C9B9289816}" type="sibTrans" cxnId="{AD66EAE0-F322-4A8F-BD2B-0FB728F83995}">
      <dgm:prSet/>
      <dgm:spPr/>
      <dgm:t>
        <a:bodyPr/>
        <a:lstStyle/>
        <a:p>
          <a:endParaRPr lang="en-US"/>
        </a:p>
      </dgm:t>
    </dgm:pt>
    <dgm:pt modelId="{9E7B243C-468B-4AEF-A70D-25CED1BDE305}">
      <dgm:prSet/>
      <dgm:spPr/>
      <dgm:t>
        <a:bodyPr/>
        <a:lstStyle/>
        <a:p>
          <a:r>
            <a:rPr lang="en-US" noProof="0" dirty="0"/>
            <a:t>Simplification of Applet certification across multiple SE platforms</a:t>
          </a:r>
        </a:p>
      </dgm:t>
    </dgm:pt>
    <dgm:pt modelId="{FBEA5E04-C805-490F-B493-F57560334A65}" type="parTrans" cxnId="{58B87A55-6075-4567-A8AD-13F321EE75A2}">
      <dgm:prSet/>
      <dgm:spPr/>
      <dgm:t>
        <a:bodyPr/>
        <a:lstStyle/>
        <a:p>
          <a:endParaRPr lang="en-US"/>
        </a:p>
      </dgm:t>
    </dgm:pt>
    <dgm:pt modelId="{5EA9BE4E-228E-4E70-8883-032D2801DA72}" type="sibTrans" cxnId="{58B87A55-6075-4567-A8AD-13F321EE75A2}">
      <dgm:prSet/>
      <dgm:spPr/>
      <dgm:t>
        <a:bodyPr/>
        <a:lstStyle/>
        <a:p>
          <a:endParaRPr lang="en-US"/>
        </a:p>
      </dgm:t>
    </dgm:pt>
    <dgm:pt modelId="{5CE84387-D6C0-43AA-A15A-F1C7C521F79D}" type="pres">
      <dgm:prSet presAssocID="{6EEC9FB0-3A0C-497A-9821-69BEBD94A34A}" presName="Name0" presStyleCnt="0">
        <dgm:presLayoutVars>
          <dgm:chMax val="7"/>
          <dgm:chPref val="7"/>
          <dgm:dir/>
        </dgm:presLayoutVars>
      </dgm:prSet>
      <dgm:spPr/>
    </dgm:pt>
    <dgm:pt modelId="{840A0051-CA08-4738-A6CC-1A7F7AB647D7}" type="pres">
      <dgm:prSet presAssocID="{6EEC9FB0-3A0C-497A-9821-69BEBD94A34A}" presName="Name1" presStyleCnt="0"/>
      <dgm:spPr/>
    </dgm:pt>
    <dgm:pt modelId="{C15BA5BE-7E35-4040-A56A-FF8EA6FE5950}" type="pres">
      <dgm:prSet presAssocID="{6EEC9FB0-3A0C-497A-9821-69BEBD94A34A}" presName="cycle" presStyleCnt="0"/>
      <dgm:spPr/>
    </dgm:pt>
    <dgm:pt modelId="{63B56BF2-F5E2-437B-93F1-2201CEEAB93F}" type="pres">
      <dgm:prSet presAssocID="{6EEC9FB0-3A0C-497A-9821-69BEBD94A34A}" presName="srcNode" presStyleLbl="node1" presStyleIdx="0" presStyleCnt="2"/>
      <dgm:spPr/>
    </dgm:pt>
    <dgm:pt modelId="{876AFD2D-07CC-4869-BE53-BEAD8F424C64}" type="pres">
      <dgm:prSet presAssocID="{6EEC9FB0-3A0C-497A-9821-69BEBD94A34A}" presName="conn" presStyleLbl="parChTrans1D2" presStyleIdx="0" presStyleCnt="1"/>
      <dgm:spPr/>
    </dgm:pt>
    <dgm:pt modelId="{7DEA445D-65A2-426E-B557-D5EF4512607D}" type="pres">
      <dgm:prSet presAssocID="{6EEC9FB0-3A0C-497A-9821-69BEBD94A34A}" presName="extraNode" presStyleLbl="node1" presStyleIdx="0" presStyleCnt="2"/>
      <dgm:spPr/>
    </dgm:pt>
    <dgm:pt modelId="{B2EF401D-2716-409B-A5B8-A40F50AE365A}" type="pres">
      <dgm:prSet presAssocID="{6EEC9FB0-3A0C-497A-9821-69BEBD94A34A}" presName="dstNode" presStyleLbl="node1" presStyleIdx="0" presStyleCnt="2"/>
      <dgm:spPr/>
    </dgm:pt>
    <dgm:pt modelId="{F3030E92-D2EF-4B39-922B-AB9C0B87FC21}" type="pres">
      <dgm:prSet presAssocID="{14493B73-DF9C-4905-BDB8-2EFD7A93571E}" presName="text_1" presStyleLbl="node1" presStyleIdx="0" presStyleCnt="2">
        <dgm:presLayoutVars>
          <dgm:bulletEnabled val="1"/>
        </dgm:presLayoutVars>
      </dgm:prSet>
      <dgm:spPr/>
    </dgm:pt>
    <dgm:pt modelId="{4E27A6AF-7CB0-419B-BA43-81BCEAE4E656}" type="pres">
      <dgm:prSet presAssocID="{14493B73-DF9C-4905-BDB8-2EFD7A93571E}" presName="accent_1" presStyleCnt="0"/>
      <dgm:spPr/>
    </dgm:pt>
    <dgm:pt modelId="{72C20E53-6AC8-45F0-9930-AC2C11AF7947}" type="pres">
      <dgm:prSet presAssocID="{14493B73-DF9C-4905-BDB8-2EFD7A93571E}" presName="accentRepeatNode" presStyleLbl="solidFgAcc1" presStyleIdx="0" presStyleCnt="2"/>
      <dgm:spPr/>
    </dgm:pt>
    <dgm:pt modelId="{1462E5C7-9F04-4E3E-8418-4B097911C3B2}" type="pres">
      <dgm:prSet presAssocID="{5314A943-17A0-4174-A931-56A3E1BCED25}" presName="text_2" presStyleLbl="node1" presStyleIdx="1" presStyleCnt="2">
        <dgm:presLayoutVars>
          <dgm:bulletEnabled val="1"/>
        </dgm:presLayoutVars>
      </dgm:prSet>
      <dgm:spPr/>
    </dgm:pt>
    <dgm:pt modelId="{C04FE2D6-FC44-4416-A62A-8113314A1710}" type="pres">
      <dgm:prSet presAssocID="{5314A943-17A0-4174-A931-56A3E1BCED25}" presName="accent_2" presStyleCnt="0"/>
      <dgm:spPr/>
    </dgm:pt>
    <dgm:pt modelId="{B563C6CB-9B05-45FC-A23E-C8C525700B36}" type="pres">
      <dgm:prSet presAssocID="{5314A943-17A0-4174-A931-56A3E1BCED25}" presName="accentRepeatNode" presStyleLbl="solidFgAcc1" presStyleIdx="1" presStyleCnt="2"/>
      <dgm:spPr/>
    </dgm:pt>
  </dgm:ptLst>
  <dgm:cxnLst>
    <dgm:cxn modelId="{4CB27B11-B0A8-4409-9BEC-730C8BDF1F13}" type="presOf" srcId="{6EEC9FB0-3A0C-497A-9821-69BEBD94A34A}" destId="{5CE84387-D6C0-43AA-A15A-F1C7C521F79D}" srcOrd="0" destOrd="0" presId="urn:microsoft.com/office/officeart/2008/layout/VerticalCurvedList"/>
    <dgm:cxn modelId="{986A0C5B-3CFD-44F6-B904-C1B3D8B06FD0}" type="presOf" srcId="{14493B73-DF9C-4905-BDB8-2EFD7A93571E}" destId="{F3030E92-D2EF-4B39-922B-AB9C0B87FC21}" srcOrd="0" destOrd="0" presId="urn:microsoft.com/office/officeart/2008/layout/VerticalCurvedList"/>
    <dgm:cxn modelId="{FC36535D-DCBF-48EC-B15E-39ECE4F3EF44}" srcId="{6EEC9FB0-3A0C-497A-9821-69BEBD94A34A}" destId="{5314A943-17A0-4174-A931-56A3E1BCED25}" srcOrd="1" destOrd="0" parTransId="{5AD1A859-D7C9-4A99-8916-D788C3AB99B8}" sibTransId="{C40E3ACC-E1DB-4BAF-8825-99B2F4C51AF6}"/>
    <dgm:cxn modelId="{1FDAA963-82F4-4330-A4AA-D2E107FBD64E}" type="presOf" srcId="{9E7B243C-468B-4AEF-A70D-25CED1BDE305}" destId="{1462E5C7-9F04-4E3E-8418-4B097911C3B2}" srcOrd="0" destOrd="2" presId="urn:microsoft.com/office/officeart/2008/layout/VerticalCurvedList"/>
    <dgm:cxn modelId="{58B87A55-6075-4567-A8AD-13F321EE75A2}" srcId="{5314A943-17A0-4174-A931-56A3E1BCED25}" destId="{9E7B243C-468B-4AEF-A70D-25CED1BDE305}" srcOrd="1" destOrd="0" parTransId="{FBEA5E04-C805-490F-B493-F57560334A65}" sibTransId="{5EA9BE4E-228E-4E70-8883-032D2801DA72}"/>
    <dgm:cxn modelId="{50B1B398-1136-49DF-8D96-267E2B9EBFAB}" type="presOf" srcId="{86EB3588-FFEE-4C96-BCA6-9A8E55D9FBCE}" destId="{F3030E92-D2EF-4B39-922B-AB9C0B87FC21}" srcOrd="0" destOrd="1" presId="urn:microsoft.com/office/officeart/2008/layout/VerticalCurvedList"/>
    <dgm:cxn modelId="{AF59729A-4714-4188-A633-7D6038C454A6}" type="presOf" srcId="{CA0803F0-EA07-44A8-84FA-1783AC4166F8}" destId="{876AFD2D-07CC-4869-BE53-BEAD8F424C64}" srcOrd="0" destOrd="0" presId="urn:microsoft.com/office/officeart/2008/layout/VerticalCurvedList"/>
    <dgm:cxn modelId="{7CBCF29C-2178-4AD3-A7B6-9D8075EAB0B1}" srcId="{14493B73-DF9C-4905-BDB8-2EFD7A93571E}" destId="{86EB3588-FFEE-4C96-BCA6-9A8E55D9FBCE}" srcOrd="0" destOrd="0" parTransId="{5BDB6B74-3CC4-4F93-956D-5C929A4BC16B}" sibTransId="{CA0803F0-EA07-44A8-84FA-1783AC4166F8}"/>
    <dgm:cxn modelId="{16A8F8B4-87AC-4736-B3FD-3C44DC601DBA}" srcId="{6EEC9FB0-3A0C-497A-9821-69BEBD94A34A}" destId="{14493B73-DF9C-4905-BDB8-2EFD7A93571E}" srcOrd="0" destOrd="0" parTransId="{286C88D1-6F65-4C94-9BA9-CB6AD01C1214}" sibTransId="{045FA022-D0F6-49CC-8CF9-E75BE65CAC94}"/>
    <dgm:cxn modelId="{DF580EBF-3BF5-43B0-AAC3-187481E55959}" type="presOf" srcId="{5DD9A2A0-E6D0-433E-80F2-F97E15460888}" destId="{1462E5C7-9F04-4E3E-8418-4B097911C3B2}" srcOrd="0" destOrd="1" presId="urn:microsoft.com/office/officeart/2008/layout/VerticalCurvedList"/>
    <dgm:cxn modelId="{FD7B6CC0-FC3D-4E98-92E2-474C7E2AB7E2}" type="presOf" srcId="{F871651B-4E9F-450B-A33F-F4ACEAD7695D}" destId="{F3030E92-D2EF-4B39-922B-AB9C0B87FC21}" srcOrd="0" destOrd="2" presId="urn:microsoft.com/office/officeart/2008/layout/VerticalCurvedList"/>
    <dgm:cxn modelId="{AD66EAE0-F322-4A8F-BD2B-0FB728F83995}" srcId="{5314A943-17A0-4174-A931-56A3E1BCED25}" destId="{5DD9A2A0-E6D0-433E-80F2-F97E15460888}" srcOrd="0" destOrd="0" parTransId="{CC3C92F8-CD52-47FE-92F3-1B9934783503}" sibTransId="{F88E5170-FE8C-40F8-A71B-43C9B9289816}"/>
    <dgm:cxn modelId="{73751AEC-56B9-48AC-AE25-01E76377F771}" srcId="{14493B73-DF9C-4905-BDB8-2EFD7A93571E}" destId="{F871651B-4E9F-450B-A33F-F4ACEAD7695D}" srcOrd="1" destOrd="0" parTransId="{44ED06FB-2112-4ED2-BA2D-5A0B65C99343}" sibTransId="{EBAF623D-B61D-46AC-AA7E-FAF96E3FDE5F}"/>
    <dgm:cxn modelId="{B82503F3-3939-4FD5-8168-F37EFC0BEDEB}" type="presOf" srcId="{5314A943-17A0-4174-A931-56A3E1BCED25}" destId="{1462E5C7-9F04-4E3E-8418-4B097911C3B2}" srcOrd="0" destOrd="0" presId="urn:microsoft.com/office/officeart/2008/layout/VerticalCurvedList"/>
    <dgm:cxn modelId="{95C61945-403B-4D98-85D1-52A54F8C2BA5}" type="presParOf" srcId="{5CE84387-D6C0-43AA-A15A-F1C7C521F79D}" destId="{840A0051-CA08-4738-A6CC-1A7F7AB647D7}" srcOrd="0" destOrd="0" presId="urn:microsoft.com/office/officeart/2008/layout/VerticalCurvedList"/>
    <dgm:cxn modelId="{6D69CBF7-F4B1-4514-AD33-EE08AF92CE86}" type="presParOf" srcId="{840A0051-CA08-4738-A6CC-1A7F7AB647D7}" destId="{C15BA5BE-7E35-4040-A56A-FF8EA6FE5950}" srcOrd="0" destOrd="0" presId="urn:microsoft.com/office/officeart/2008/layout/VerticalCurvedList"/>
    <dgm:cxn modelId="{5048B9B6-B6DC-4AEB-9EDA-46D264D6356D}" type="presParOf" srcId="{C15BA5BE-7E35-4040-A56A-FF8EA6FE5950}" destId="{63B56BF2-F5E2-437B-93F1-2201CEEAB93F}" srcOrd="0" destOrd="0" presId="urn:microsoft.com/office/officeart/2008/layout/VerticalCurvedList"/>
    <dgm:cxn modelId="{AD94B368-28DD-48E0-B4C7-32DEE2B30EE6}" type="presParOf" srcId="{C15BA5BE-7E35-4040-A56A-FF8EA6FE5950}" destId="{876AFD2D-07CC-4869-BE53-BEAD8F424C64}" srcOrd="1" destOrd="0" presId="urn:microsoft.com/office/officeart/2008/layout/VerticalCurvedList"/>
    <dgm:cxn modelId="{2C9DB236-A817-4A1D-A6B5-99786D35CF53}" type="presParOf" srcId="{C15BA5BE-7E35-4040-A56A-FF8EA6FE5950}" destId="{7DEA445D-65A2-426E-B557-D5EF4512607D}" srcOrd="2" destOrd="0" presId="urn:microsoft.com/office/officeart/2008/layout/VerticalCurvedList"/>
    <dgm:cxn modelId="{1571AD04-502D-45B6-8A99-339402E0D717}" type="presParOf" srcId="{C15BA5BE-7E35-4040-A56A-FF8EA6FE5950}" destId="{B2EF401D-2716-409B-A5B8-A40F50AE365A}" srcOrd="3" destOrd="0" presId="urn:microsoft.com/office/officeart/2008/layout/VerticalCurvedList"/>
    <dgm:cxn modelId="{351374FE-C109-4449-972D-53E31455CD1D}" type="presParOf" srcId="{840A0051-CA08-4738-A6CC-1A7F7AB647D7}" destId="{F3030E92-D2EF-4B39-922B-AB9C0B87FC21}" srcOrd="1" destOrd="0" presId="urn:microsoft.com/office/officeart/2008/layout/VerticalCurvedList"/>
    <dgm:cxn modelId="{1CCA9829-8038-4F31-B962-B8DEEDB36BEB}" type="presParOf" srcId="{840A0051-CA08-4738-A6CC-1A7F7AB647D7}" destId="{4E27A6AF-7CB0-419B-BA43-81BCEAE4E656}" srcOrd="2" destOrd="0" presId="urn:microsoft.com/office/officeart/2008/layout/VerticalCurvedList"/>
    <dgm:cxn modelId="{0603C045-BE92-43BA-86AE-3EE8B720C961}" type="presParOf" srcId="{4E27A6AF-7CB0-419B-BA43-81BCEAE4E656}" destId="{72C20E53-6AC8-45F0-9930-AC2C11AF7947}" srcOrd="0" destOrd="0" presId="urn:microsoft.com/office/officeart/2008/layout/VerticalCurvedList"/>
    <dgm:cxn modelId="{ADCBA36F-7841-4167-9EB2-8FC31BAFC136}" type="presParOf" srcId="{840A0051-CA08-4738-A6CC-1A7F7AB647D7}" destId="{1462E5C7-9F04-4E3E-8418-4B097911C3B2}" srcOrd="3" destOrd="0" presId="urn:microsoft.com/office/officeart/2008/layout/VerticalCurvedList"/>
    <dgm:cxn modelId="{5999B407-30B1-4C4D-BBCE-6FCEF4DA996A}" type="presParOf" srcId="{840A0051-CA08-4738-A6CC-1A7F7AB647D7}" destId="{C04FE2D6-FC44-4416-A62A-8113314A1710}" srcOrd="4" destOrd="0" presId="urn:microsoft.com/office/officeart/2008/layout/VerticalCurvedList"/>
    <dgm:cxn modelId="{1DC2EF68-2092-4578-85C2-AAEA9BFB454B}" type="presParOf" srcId="{C04FE2D6-FC44-4416-A62A-8113314A1710}" destId="{B563C6CB-9B05-45FC-A23E-C8C525700B3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4254816-8CD3-344F-B758-7A09D4B21C65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9F582B1-BA78-2B46-AF7B-E9B8483013B2}">
      <dgm:prSet/>
      <dgm:spPr/>
      <dgm:t>
        <a:bodyPr/>
        <a:lstStyle/>
        <a:p>
          <a:r>
            <a:rPr lang="en-US" b="0" i="0" noProof="0" dirty="0"/>
            <a:t>Two EUDI Wallet enablers</a:t>
          </a:r>
          <a:endParaRPr lang="en-US" noProof="0" dirty="0"/>
        </a:p>
      </dgm:t>
    </dgm:pt>
    <dgm:pt modelId="{081DA267-4E8F-8042-A14E-B491D2BB1FC0}" type="parTrans" cxnId="{C77EEB35-CB59-B144-97E9-8DD9EE83A61C}">
      <dgm:prSet/>
      <dgm:spPr/>
      <dgm:t>
        <a:bodyPr/>
        <a:lstStyle/>
        <a:p>
          <a:endParaRPr lang="en-US"/>
        </a:p>
      </dgm:t>
    </dgm:pt>
    <dgm:pt modelId="{DDDADF2D-D1D3-2142-810A-861A6887F759}" type="sibTrans" cxnId="{C77EEB35-CB59-B144-97E9-8DD9EE83A61C}">
      <dgm:prSet/>
      <dgm:spPr/>
      <dgm:t>
        <a:bodyPr/>
        <a:lstStyle/>
        <a:p>
          <a:endParaRPr lang="en-US"/>
        </a:p>
      </dgm:t>
    </dgm:pt>
    <dgm:pt modelId="{B40C7EF7-C991-C249-BDD6-E5C5CDF9117B}">
      <dgm:prSet/>
      <dgm:spPr/>
      <dgm:t>
        <a:bodyPr/>
        <a:lstStyle/>
        <a:p>
          <a:r>
            <a:rPr lang="en-US" b="0" i="0" noProof="0" dirty="0"/>
            <a:t>Designed for future use with EUDI, but </a:t>
          </a:r>
          <a:r>
            <a:rPr lang="en-US" b="1" i="0" noProof="0" dirty="0"/>
            <a:t>equally relevant for broader digital wallet and identity ecosystems</a:t>
          </a:r>
          <a:r>
            <a:rPr lang="en-US" b="0" i="0" noProof="0" dirty="0"/>
            <a:t>.</a:t>
          </a:r>
          <a:endParaRPr lang="en-US" noProof="0" dirty="0"/>
        </a:p>
      </dgm:t>
    </dgm:pt>
    <dgm:pt modelId="{CAF41CD9-F670-B946-B5EA-BAEFD8EDE91D}" type="parTrans" cxnId="{CAC18AD0-23F7-6047-B1AA-2FEDEE2BF072}">
      <dgm:prSet/>
      <dgm:spPr/>
      <dgm:t>
        <a:bodyPr/>
        <a:lstStyle/>
        <a:p>
          <a:endParaRPr lang="en-US"/>
        </a:p>
      </dgm:t>
    </dgm:pt>
    <dgm:pt modelId="{503D90F2-05BE-A94E-A95D-B5EA8392CC46}" type="sibTrans" cxnId="{CAC18AD0-23F7-6047-B1AA-2FEDEE2BF072}">
      <dgm:prSet/>
      <dgm:spPr/>
      <dgm:t>
        <a:bodyPr/>
        <a:lstStyle/>
        <a:p>
          <a:endParaRPr lang="en-US"/>
        </a:p>
      </dgm:t>
    </dgm:pt>
    <dgm:pt modelId="{9C20621F-FFD5-DC41-847C-0C40A019C35A}" type="pres">
      <dgm:prSet presAssocID="{94254816-8CD3-344F-B758-7A09D4B21C65}" presName="Name0" presStyleCnt="0">
        <dgm:presLayoutVars>
          <dgm:dir/>
          <dgm:animLvl val="lvl"/>
          <dgm:resizeHandles val="exact"/>
        </dgm:presLayoutVars>
      </dgm:prSet>
      <dgm:spPr/>
    </dgm:pt>
    <dgm:pt modelId="{3B1DFC1B-9765-274B-92BE-C867621DA484}" type="pres">
      <dgm:prSet presAssocID="{39F582B1-BA78-2B46-AF7B-E9B8483013B2}" presName="linNode" presStyleCnt="0"/>
      <dgm:spPr/>
    </dgm:pt>
    <dgm:pt modelId="{1D5774E3-3AC0-A845-BF57-BBD4678F13DD}" type="pres">
      <dgm:prSet presAssocID="{39F582B1-BA78-2B46-AF7B-E9B8483013B2}" presName="parentText" presStyleLbl="node1" presStyleIdx="0" presStyleCnt="1">
        <dgm:presLayoutVars>
          <dgm:chMax val="1"/>
          <dgm:bulletEnabled val="1"/>
        </dgm:presLayoutVars>
      </dgm:prSet>
      <dgm:spPr/>
    </dgm:pt>
    <dgm:pt modelId="{EB7DFADE-A9EC-8B44-9AC9-087D6264E797}" type="pres">
      <dgm:prSet presAssocID="{39F582B1-BA78-2B46-AF7B-E9B8483013B2}" presName="descendantText" presStyleLbl="alignAccFollowNode1" presStyleIdx="0" presStyleCnt="1">
        <dgm:presLayoutVars>
          <dgm:bulletEnabled val="1"/>
        </dgm:presLayoutVars>
      </dgm:prSet>
      <dgm:spPr/>
    </dgm:pt>
  </dgm:ptLst>
  <dgm:cxnLst>
    <dgm:cxn modelId="{C77EEB35-CB59-B144-97E9-8DD9EE83A61C}" srcId="{94254816-8CD3-344F-B758-7A09D4B21C65}" destId="{39F582B1-BA78-2B46-AF7B-E9B8483013B2}" srcOrd="0" destOrd="0" parTransId="{081DA267-4E8F-8042-A14E-B491D2BB1FC0}" sibTransId="{DDDADF2D-D1D3-2142-810A-861A6887F759}"/>
    <dgm:cxn modelId="{8C1ECC38-AEAC-0440-8534-6680702CDF9E}" type="presOf" srcId="{39F582B1-BA78-2B46-AF7B-E9B8483013B2}" destId="{1D5774E3-3AC0-A845-BF57-BBD4678F13DD}" srcOrd="0" destOrd="0" presId="urn:microsoft.com/office/officeart/2005/8/layout/vList5"/>
    <dgm:cxn modelId="{F1D4104B-12B5-D140-BB3D-CC3ED4714519}" type="presOf" srcId="{B40C7EF7-C991-C249-BDD6-E5C5CDF9117B}" destId="{EB7DFADE-A9EC-8B44-9AC9-087D6264E797}" srcOrd="0" destOrd="0" presId="urn:microsoft.com/office/officeart/2005/8/layout/vList5"/>
    <dgm:cxn modelId="{CAC18AD0-23F7-6047-B1AA-2FEDEE2BF072}" srcId="{39F582B1-BA78-2B46-AF7B-E9B8483013B2}" destId="{B40C7EF7-C991-C249-BDD6-E5C5CDF9117B}" srcOrd="0" destOrd="0" parTransId="{CAF41CD9-F670-B946-B5EA-BAEFD8EDE91D}" sibTransId="{503D90F2-05BE-A94E-A95D-B5EA8392CC46}"/>
    <dgm:cxn modelId="{4701E0F1-83F8-504B-9D3E-83E698D6A0BB}" type="presOf" srcId="{94254816-8CD3-344F-B758-7A09D4B21C65}" destId="{9C20621F-FFD5-DC41-847C-0C40A019C35A}" srcOrd="0" destOrd="0" presId="urn:microsoft.com/office/officeart/2005/8/layout/vList5"/>
    <dgm:cxn modelId="{202B21E1-491C-1B47-A796-5CDC8475DEBA}" type="presParOf" srcId="{9C20621F-FFD5-DC41-847C-0C40A019C35A}" destId="{3B1DFC1B-9765-274B-92BE-C867621DA484}" srcOrd="0" destOrd="0" presId="urn:microsoft.com/office/officeart/2005/8/layout/vList5"/>
    <dgm:cxn modelId="{60E7CE9E-FF00-0F4C-B477-44104992F830}" type="presParOf" srcId="{3B1DFC1B-9765-274B-92BE-C867621DA484}" destId="{1D5774E3-3AC0-A845-BF57-BBD4678F13DD}" srcOrd="0" destOrd="0" presId="urn:microsoft.com/office/officeart/2005/8/layout/vList5"/>
    <dgm:cxn modelId="{043097F1-703A-424D-A40D-78F090E698CF}" type="presParOf" srcId="{3B1DFC1B-9765-274B-92BE-C867621DA484}" destId="{EB7DFADE-A9EC-8B44-9AC9-087D6264E797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0F799F-EB70-4E60-8CAF-161B0611EC19}">
      <dsp:nvSpPr>
        <dsp:cNvPr id="0" name=""/>
        <dsp:cNvSpPr/>
      </dsp:nvSpPr>
      <dsp:spPr>
        <a:xfrm>
          <a:off x="9885" y="0"/>
          <a:ext cx="2954629" cy="904674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noProof="0" dirty="0"/>
            <a:t>Member State</a:t>
          </a:r>
        </a:p>
      </dsp:txBody>
      <dsp:txXfrm>
        <a:off x="36382" y="26497"/>
        <a:ext cx="2901635" cy="851680"/>
      </dsp:txXfrm>
    </dsp:sp>
    <dsp:sp modelId="{D0220D39-FE97-4180-91C2-26DDB6262671}">
      <dsp:nvSpPr>
        <dsp:cNvPr id="0" name=""/>
        <dsp:cNvSpPr/>
      </dsp:nvSpPr>
      <dsp:spPr>
        <a:xfrm>
          <a:off x="3259977" y="85962"/>
          <a:ext cx="626381" cy="7327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 noProof="0" dirty="0"/>
        </a:p>
      </dsp:txBody>
      <dsp:txXfrm>
        <a:off x="3259977" y="232512"/>
        <a:ext cx="438467" cy="439648"/>
      </dsp:txXfrm>
    </dsp:sp>
    <dsp:sp modelId="{D56E0E7B-D14B-4B68-8DDA-BED81C726814}">
      <dsp:nvSpPr>
        <dsp:cNvPr id="0" name=""/>
        <dsp:cNvSpPr/>
      </dsp:nvSpPr>
      <dsp:spPr>
        <a:xfrm>
          <a:off x="4146366" y="0"/>
          <a:ext cx="2954629" cy="904674"/>
        </a:xfrm>
        <a:prstGeom prst="roundRect">
          <a:avLst>
            <a:gd name="adj" fmla="val 10000"/>
          </a:avLst>
        </a:prstGeom>
        <a:solidFill>
          <a:schemeClr val="accent2">
            <a:hueOff val="2429838"/>
            <a:satOff val="0"/>
            <a:lumOff val="-10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noProof="0" dirty="0"/>
            <a:t>Smartphone</a:t>
          </a:r>
        </a:p>
      </dsp:txBody>
      <dsp:txXfrm>
        <a:off x="4172863" y="26497"/>
        <a:ext cx="2901635" cy="851680"/>
      </dsp:txXfrm>
    </dsp:sp>
    <dsp:sp modelId="{D1E7CA98-80B6-4D79-964C-BB0B6943014E}">
      <dsp:nvSpPr>
        <dsp:cNvPr id="0" name=""/>
        <dsp:cNvSpPr/>
      </dsp:nvSpPr>
      <dsp:spPr>
        <a:xfrm>
          <a:off x="7396458" y="85962"/>
          <a:ext cx="626381" cy="732748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4859677"/>
            <a:satOff val="0"/>
            <a:lumOff val="-2156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2700" kern="1200" noProof="0" dirty="0"/>
        </a:p>
      </dsp:txBody>
      <dsp:txXfrm>
        <a:off x="7396458" y="232512"/>
        <a:ext cx="438467" cy="439648"/>
      </dsp:txXfrm>
    </dsp:sp>
    <dsp:sp modelId="{9F996541-A37E-4FD5-A8D1-4081DF2C7989}">
      <dsp:nvSpPr>
        <dsp:cNvPr id="0" name=""/>
        <dsp:cNvSpPr/>
      </dsp:nvSpPr>
      <dsp:spPr>
        <a:xfrm>
          <a:off x="8282847" y="0"/>
          <a:ext cx="2954629" cy="904674"/>
        </a:xfrm>
        <a:prstGeom prst="roundRect">
          <a:avLst>
            <a:gd name="adj" fmla="val 10000"/>
          </a:avLst>
        </a:prstGeom>
        <a:solidFill>
          <a:schemeClr val="accent2">
            <a:hueOff val="4859677"/>
            <a:satOff val="0"/>
            <a:lumOff val="-2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noProof="0" dirty="0"/>
            <a:t>Citizen</a:t>
          </a:r>
        </a:p>
      </dsp:txBody>
      <dsp:txXfrm>
        <a:off x="8309344" y="26497"/>
        <a:ext cx="2901635" cy="85168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6AFD2D-07CC-4869-BE53-BEAD8F424C64}">
      <dsp:nvSpPr>
        <dsp:cNvPr id="0" name=""/>
        <dsp:cNvSpPr/>
      </dsp:nvSpPr>
      <dsp:spPr>
        <a:xfrm>
          <a:off x="-3760821" y="-581681"/>
          <a:ext cx="4513837" cy="4513837"/>
        </a:xfrm>
        <a:prstGeom prst="blockArc">
          <a:avLst>
            <a:gd name="adj1" fmla="val 18900000"/>
            <a:gd name="adj2" fmla="val 2700000"/>
            <a:gd name="adj3" fmla="val 479"/>
          </a:avLst>
        </a:pr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3030E92-D2EF-4B39-922B-AB9C0B87FC21}">
      <dsp:nvSpPr>
        <dsp:cNvPr id="0" name=""/>
        <dsp:cNvSpPr/>
      </dsp:nvSpPr>
      <dsp:spPr>
        <a:xfrm>
          <a:off x="615900" y="478648"/>
          <a:ext cx="2855334" cy="9571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748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0" dirty="0"/>
            <a:t>SAM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noProof="0" dirty="0"/>
            <a:t>Secure Application for Mobile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noProof="0" dirty="0"/>
            <a:t>Simplification of Key and authorization management</a:t>
          </a:r>
        </a:p>
      </dsp:txBody>
      <dsp:txXfrm>
        <a:off x="615900" y="478648"/>
        <a:ext cx="2855334" cy="957163"/>
      </dsp:txXfrm>
    </dsp:sp>
    <dsp:sp modelId="{72C20E53-6AC8-45F0-9930-AC2C11AF7947}">
      <dsp:nvSpPr>
        <dsp:cNvPr id="0" name=""/>
        <dsp:cNvSpPr/>
      </dsp:nvSpPr>
      <dsp:spPr>
        <a:xfrm>
          <a:off x="17673" y="359003"/>
          <a:ext cx="1196454" cy="11964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62E5C7-9F04-4E3E-8418-4B097911C3B2}">
      <dsp:nvSpPr>
        <dsp:cNvPr id="0" name=""/>
        <dsp:cNvSpPr/>
      </dsp:nvSpPr>
      <dsp:spPr>
        <a:xfrm>
          <a:off x="615900" y="1914661"/>
          <a:ext cx="2855334" cy="95716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59748" tIns="35560" rIns="35560" bIns="35560" numCol="1" spcCol="1270" anchor="t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 noProof="0" dirty="0"/>
            <a:t>CSP 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noProof="0" dirty="0"/>
            <a:t>Cryptographic Service provider</a:t>
          </a: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100" kern="1200" noProof="0" dirty="0"/>
            <a:t>Simplification of Applet certification across multiple SE platforms</a:t>
          </a:r>
        </a:p>
      </dsp:txBody>
      <dsp:txXfrm>
        <a:off x="615900" y="1914661"/>
        <a:ext cx="2855334" cy="957163"/>
      </dsp:txXfrm>
    </dsp:sp>
    <dsp:sp modelId="{B563C6CB-9B05-45FC-A23E-C8C525700B36}">
      <dsp:nvSpPr>
        <dsp:cNvPr id="0" name=""/>
        <dsp:cNvSpPr/>
      </dsp:nvSpPr>
      <dsp:spPr>
        <a:xfrm>
          <a:off x="17673" y="1795016"/>
          <a:ext cx="1196454" cy="1196454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DFADE-A9EC-8B44-9AC9-087D6264E797}">
      <dsp:nvSpPr>
        <dsp:cNvPr id="0" name=""/>
        <dsp:cNvSpPr/>
      </dsp:nvSpPr>
      <dsp:spPr>
        <a:xfrm rot="5400000">
          <a:off x="7378192" y="-3084068"/>
          <a:ext cx="995679" cy="7412736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228600" lvl="1" indent="-228600" algn="l" defTabSz="9779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200" b="0" i="0" kern="1200" noProof="0" dirty="0"/>
            <a:t>Designed for future use with EUDI, but </a:t>
          </a:r>
          <a:r>
            <a:rPr lang="en-US" sz="2200" b="1" i="0" kern="1200" noProof="0" dirty="0"/>
            <a:t>equally relevant for broader digital wallet and identity ecosystems</a:t>
          </a:r>
          <a:r>
            <a:rPr lang="en-US" sz="2200" b="0" i="0" kern="1200" noProof="0" dirty="0"/>
            <a:t>.</a:t>
          </a:r>
          <a:endParaRPr lang="en-US" sz="2200" kern="1200" noProof="0" dirty="0"/>
        </a:p>
      </dsp:txBody>
      <dsp:txXfrm rot="-5400000">
        <a:off x="4169664" y="173065"/>
        <a:ext cx="7364131" cy="898469"/>
      </dsp:txXfrm>
    </dsp:sp>
    <dsp:sp modelId="{1D5774E3-3AC0-A845-BF57-BBD4678F13DD}">
      <dsp:nvSpPr>
        <dsp:cNvPr id="0" name=""/>
        <dsp:cNvSpPr/>
      </dsp:nvSpPr>
      <dsp:spPr>
        <a:xfrm>
          <a:off x="0" y="0"/>
          <a:ext cx="4169664" cy="124459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72390" rIns="144780" bIns="7239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800" b="0" i="0" kern="1200" noProof="0" dirty="0"/>
            <a:t>Two EUDI Wallet enablers</a:t>
          </a:r>
          <a:endParaRPr lang="en-US" sz="3800" kern="1200" noProof="0" dirty="0"/>
        </a:p>
      </dsp:txBody>
      <dsp:txXfrm>
        <a:off x="60756" y="60756"/>
        <a:ext cx="4048152" cy="11230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DA11A-F305-7D41-9CE4-03DB25946EEF}" type="datetimeFigureOut">
              <a:rPr lang="en-US" smtClean="0"/>
              <a:t>10/21/2025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BBB59C-9875-D64D-8BBC-A20800EF477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169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9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3176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540" y="1844675"/>
            <a:ext cx="6394623" cy="2017972"/>
          </a:xfrm>
        </p:spPr>
        <p:txBody>
          <a:bodyPr anchor="b"/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US" dirty="0"/>
              <a:t>Add a bold title on one to three lines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65540" y="4072486"/>
            <a:ext cx="6394624" cy="206320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A99D35-AA59-6E5B-078E-4603AFEF5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085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6" y="2668136"/>
            <a:ext cx="6661645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6" y="1556498"/>
            <a:ext cx="6661645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here one to three lines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EC1F1E-48BC-926A-A516-BEBB649F5C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548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65FDDE-1776-117A-4B2E-ACC17553E25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9595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884BBF-8BB1-2865-BE2F-A7FCA4EFC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595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7281E0-7830-ED28-3D9F-C2B15DB202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258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657880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80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B6A9E9-7F88-6DDA-FC47-962514BDBD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300985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BB83D9A-4148-0B6B-F518-54FB7F8253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0985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F37C51-7CA0-4D16-0316-2DF98AE3FC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1096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3394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2015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9811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47A92D4-FF6D-D073-0A1B-9DA33447C00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184354" y="21651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11095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1D8DEB-36AC-EB03-D060-1B6EE6DC7E9F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65E96E-DA2E-C078-3CB5-3AF6DD5CD0E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18926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6B307-27EF-F71B-A5B4-56313377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8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55865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&amp;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089025"/>
            <a:ext cx="3430727" cy="504666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1364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ED56DB0B-44CE-5E06-77D8-1D16E666053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08512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, content &amp;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343072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BEBBAE-24F0-91EB-8569-88AEA4CCD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510094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ED5681-E103-969B-D2D5-369283A5B63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E8ED2F-956B-E500-46EC-647994EDC02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782878E7-6F83-8BFA-DE09-F029D1EB03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3945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7D881651-A7A1-1F9A-27E2-5CEE24E9BC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47076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6F37277-1A30-92AA-236F-5562C6B66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76590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FAFD9F1E-F730-85BA-5945-C59925A036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9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58C0B-4574-3F9B-2607-3E20B9E075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5390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7145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5388" y="1844674"/>
            <a:ext cx="5184774" cy="429101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5184774" cy="429101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92074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pic>
        <p:nvPicPr>
          <p:cNvPr id="17420" name="Picture 12">
            <a:extLst>
              <a:ext uri="{FF2B5EF4-FFF2-40B4-BE49-F238E27FC236}">
                <a16:creationId xmlns:a16="http://schemas.microsoft.com/office/drawing/2014/main" id="{D3DC718D-1A70-417E-7AD9-DDC39D872A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78" y="553048"/>
            <a:ext cx="7641561" cy="5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7484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5" name="Picture 4" descr="A close-up of a white surface&#10;&#10;Description automatically generated">
            <a:extLst>
              <a:ext uri="{FF2B5EF4-FFF2-40B4-BE49-F238E27FC236}">
                <a16:creationId xmlns:a16="http://schemas.microsoft.com/office/drawing/2014/main" id="{1D3DF607-8520-D3F6-4C4D-C3A90E1D90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295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75201BC-2D3E-67C4-1346-2E7C1FAC80C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1838" y="1428750"/>
            <a:ext cx="5184775" cy="470693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21A0BBC-EDF0-ED12-BEEC-36CFAB1EC09D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275387" y="1428750"/>
            <a:ext cx="5184775" cy="470693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0756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 pictures + Ke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EDEFB1E-7F4C-5FAC-9ACB-A9CC85FBEB9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69688"/>
            <a:ext cx="12192000" cy="553734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50CBF233-7292-62F9-0B19-20FF498A0D5F}"/>
              </a:ext>
            </a:extLst>
          </p:cNvPr>
          <p:cNvSpPr/>
          <p:nvPr userDrawn="1"/>
        </p:nvSpPr>
        <p:spPr>
          <a:xfrm>
            <a:off x="0" y="1720665"/>
            <a:ext cx="12192000" cy="2340515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B85077-0DD7-CF05-6283-2D63D04A06C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000" y="360000"/>
            <a:ext cx="11016000" cy="738664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/>
              <a:t>Click to add a title </a:t>
            </a:r>
            <a:br>
              <a:rPr lang="en-US"/>
            </a:br>
            <a:r>
              <a:rPr lang="en-US"/>
              <a:t>Up to two lines</a:t>
            </a:r>
            <a:endParaRPr lang="en-GB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6CE19D61-03D3-9595-61F3-74B85D3D3C09}"/>
              </a:ext>
            </a:extLst>
          </p:cNvPr>
          <p:cNvSpPr>
            <a:spLocks noGrp="1"/>
          </p:cNvSpPr>
          <p:nvPr userDrawn="1">
            <p:ph type="pic" sz="quarter" idx="10" hasCustomPrompt="1"/>
          </p:nvPr>
        </p:nvSpPr>
        <p:spPr>
          <a:xfrm>
            <a:off x="587999" y="1578576"/>
            <a:ext cx="2016000" cy="2592000"/>
          </a:xfrm>
          <a:prstGeom prst="snip2DiagRect">
            <a:avLst>
              <a:gd name="adj1" fmla="val 5670"/>
              <a:gd name="adj2" fmla="val 0"/>
            </a:avLst>
          </a:prstGeom>
          <a:solidFill>
            <a:srgbClr val="ECECEF"/>
          </a:solidFill>
        </p:spPr>
        <p:txBody>
          <a:bodyPr wrap="square" tIns="144000" bIns="0" anchor="t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29" name="Text Placeholder 4">
            <a:extLst>
              <a:ext uri="{FF2B5EF4-FFF2-40B4-BE49-F238E27FC236}">
                <a16:creationId xmlns:a16="http://schemas.microsoft.com/office/drawing/2014/main" id="{CE84C83D-1F4D-D8FC-E4CD-FFD1E628E3ED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88000" y="4529982"/>
            <a:ext cx="2015999" cy="112235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/>
            </a:lvl2pPr>
            <a:lvl3pPr marL="360000" indent="0">
              <a:buNone/>
              <a:defRPr/>
            </a:lvl3pPr>
            <a:lvl4pPr marL="576000" indent="0">
              <a:buNone/>
              <a:defRPr/>
            </a:lvl4pPr>
            <a:lvl5pPr marL="8280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0" name="Picture Placeholder 29">
            <a:extLst>
              <a:ext uri="{FF2B5EF4-FFF2-40B4-BE49-F238E27FC236}">
                <a16:creationId xmlns:a16="http://schemas.microsoft.com/office/drawing/2014/main" id="{686CB433-3CFC-CC69-42B0-4862FE01451A}"/>
              </a:ext>
            </a:extLst>
          </p:cNvPr>
          <p:cNvSpPr>
            <a:spLocks noGrp="1"/>
          </p:cNvSpPr>
          <p:nvPr userDrawn="1">
            <p:ph type="pic" sz="quarter" idx="16" hasCustomPrompt="1"/>
          </p:nvPr>
        </p:nvSpPr>
        <p:spPr>
          <a:xfrm>
            <a:off x="3015999" y="1578576"/>
            <a:ext cx="2016000" cy="2592000"/>
          </a:xfrm>
          <a:prstGeom prst="snip2DiagRect">
            <a:avLst>
              <a:gd name="adj1" fmla="val 5670"/>
              <a:gd name="adj2" fmla="val 0"/>
            </a:avLst>
          </a:prstGeom>
          <a:solidFill>
            <a:srgbClr val="ECECEF"/>
          </a:solidFill>
        </p:spPr>
        <p:txBody>
          <a:bodyPr wrap="square" tIns="144000" bIns="0" anchor="t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D2F4695A-3ABD-3CF2-C0BD-31DAC712E0CC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3016000" y="4529982"/>
            <a:ext cx="2015999" cy="112235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/>
            </a:lvl2pPr>
            <a:lvl3pPr marL="360000" indent="0">
              <a:buNone/>
              <a:defRPr/>
            </a:lvl3pPr>
            <a:lvl4pPr marL="576000" indent="0">
              <a:buNone/>
              <a:defRPr/>
            </a:lvl4pPr>
            <a:lvl5pPr marL="8280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F8B67D75-F6EE-25AA-2056-456E3F070B28}"/>
              </a:ext>
            </a:extLst>
          </p:cNvPr>
          <p:cNvSpPr>
            <a:spLocks noGrp="1"/>
          </p:cNvSpPr>
          <p:nvPr userDrawn="1">
            <p:ph type="pic" sz="quarter" idx="18" hasCustomPrompt="1"/>
          </p:nvPr>
        </p:nvSpPr>
        <p:spPr>
          <a:xfrm>
            <a:off x="5443999" y="1578576"/>
            <a:ext cx="2016000" cy="2592000"/>
          </a:xfrm>
          <a:prstGeom prst="snip2DiagRect">
            <a:avLst>
              <a:gd name="adj1" fmla="val 5670"/>
              <a:gd name="adj2" fmla="val 0"/>
            </a:avLst>
          </a:prstGeom>
          <a:solidFill>
            <a:srgbClr val="ECECEF"/>
          </a:solidFill>
        </p:spPr>
        <p:txBody>
          <a:bodyPr wrap="square" tIns="144000" bIns="0" anchor="t">
            <a:noAutofit/>
          </a:bodyPr>
          <a:lstStyle>
            <a:lvl1pPr marL="0" indent="0" algn="ctr">
              <a:buFont typeface="Arial" panose="020B0604020202020204" pitchFamily="34" charset="0"/>
              <a:buNone/>
              <a:defRPr sz="1400">
                <a:solidFill>
                  <a:schemeClr val="accent2"/>
                </a:solidFill>
              </a:defRPr>
            </a:lvl1pPr>
          </a:lstStyle>
          <a:p>
            <a:r>
              <a:rPr lang="en-GB" dirty="0"/>
              <a:t>Picture</a:t>
            </a:r>
          </a:p>
        </p:txBody>
      </p:sp>
      <p:sp>
        <p:nvSpPr>
          <p:cNvPr id="35" name="Text Placeholder 4">
            <a:extLst>
              <a:ext uri="{FF2B5EF4-FFF2-40B4-BE49-F238E27FC236}">
                <a16:creationId xmlns:a16="http://schemas.microsoft.com/office/drawing/2014/main" id="{50D413D3-6EC2-E5C9-EFA3-64F8324BC48D}"/>
              </a:ext>
            </a:extLst>
          </p:cNvPr>
          <p:cNvSpPr>
            <a:spLocks noGrp="1"/>
          </p:cNvSpPr>
          <p:nvPr userDrawn="1">
            <p:ph type="body" sz="quarter" idx="19" hasCustomPrompt="1"/>
          </p:nvPr>
        </p:nvSpPr>
        <p:spPr>
          <a:xfrm>
            <a:off x="5444000" y="4529982"/>
            <a:ext cx="2015999" cy="1122359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>
                <a:solidFill>
                  <a:schemeClr val="tx2"/>
                </a:solidFill>
              </a:defRPr>
            </a:lvl1pPr>
            <a:lvl2pPr marL="0" indent="0">
              <a:buNone/>
              <a:defRPr/>
            </a:lvl2pPr>
            <a:lvl3pPr marL="360000" indent="0">
              <a:buNone/>
              <a:defRPr/>
            </a:lvl3pPr>
            <a:lvl4pPr marL="576000" indent="0">
              <a:buNone/>
              <a:defRPr/>
            </a:lvl4pPr>
            <a:lvl5pPr marL="828000" indent="0">
              <a:buNone/>
              <a:defRPr/>
            </a:lvl5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1" name="Text Placeholder 4">
            <a:extLst>
              <a:ext uri="{FF2B5EF4-FFF2-40B4-BE49-F238E27FC236}">
                <a16:creationId xmlns:a16="http://schemas.microsoft.com/office/drawing/2014/main" id="{EE0C72ED-D692-A687-C13B-34B509A3E13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71999" y="1578576"/>
            <a:ext cx="4320000" cy="4073764"/>
          </a:xfrm>
          <a:gradFill>
            <a:gsLst>
              <a:gs pos="85000">
                <a:schemeClr val="tx2"/>
              </a:gs>
              <a:gs pos="0">
                <a:schemeClr val="bg2"/>
              </a:gs>
              <a:gs pos="100000">
                <a:schemeClr val="tx2"/>
              </a:gs>
            </a:gsLst>
            <a:lin ang="5400000" scaled="1"/>
          </a:gradFill>
        </p:spPr>
        <p:txBody>
          <a:bodyPr vert="horz" lIns="540000" tIns="360000" rIns="540000" bIns="360000" rtlCol="0">
            <a:noAutofit/>
          </a:bodyPr>
          <a:lstStyle>
            <a:lvl1pPr marL="216000" indent="-216000">
              <a:buFontTx/>
              <a:buBlip>
                <a:blip r:embed="rId3"/>
              </a:buBlip>
              <a:defRPr lang="en-US" sz="2400" dirty="0">
                <a:solidFill>
                  <a:schemeClr val="bg1"/>
                </a:solidFill>
              </a:defRPr>
            </a:lvl1pPr>
            <a:lvl2pPr>
              <a:defRPr lang="en-US" dirty="0">
                <a:solidFill>
                  <a:schemeClr val="bg1"/>
                </a:solidFill>
              </a:defRPr>
            </a:lvl2pPr>
          </a:lstStyle>
          <a:p>
            <a:pPr marL="0" lvl="0" indent="0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/>
              <a:t>Title</a:t>
            </a:r>
          </a:p>
          <a:p>
            <a:pPr lvl="1">
              <a:spcBef>
                <a:spcPts val="1200"/>
              </a:spcBef>
              <a:buClrTx/>
            </a:pPr>
            <a:r>
              <a:rPr lang="en-US"/>
              <a:t>Second level</a:t>
            </a:r>
          </a:p>
        </p:txBody>
      </p:sp>
      <p:grpSp>
        <p:nvGrpSpPr>
          <p:cNvPr id="43" name="Group 42">
            <a:extLst>
              <a:ext uri="{FF2B5EF4-FFF2-40B4-BE49-F238E27FC236}">
                <a16:creationId xmlns:a16="http://schemas.microsoft.com/office/drawing/2014/main" id="{C5AFE733-1D17-D433-B6A4-2D1DB8DE51AC}"/>
              </a:ext>
            </a:extLst>
          </p:cNvPr>
          <p:cNvGrpSpPr/>
          <p:nvPr userDrawn="1"/>
        </p:nvGrpSpPr>
        <p:grpSpPr>
          <a:xfrm>
            <a:off x="588000" y="0"/>
            <a:ext cx="920602" cy="112014"/>
            <a:chOff x="696000" y="1460737"/>
            <a:chExt cx="920602" cy="112014"/>
          </a:xfrm>
        </p:grpSpPr>
        <p:sp>
          <p:nvSpPr>
            <p:cNvPr id="44" name="Parallelogram 43">
              <a:extLst>
                <a:ext uri="{FF2B5EF4-FFF2-40B4-BE49-F238E27FC236}">
                  <a16:creationId xmlns:a16="http://schemas.microsoft.com/office/drawing/2014/main" id="{1FF5C286-A3F3-8552-53E0-33623573294C}"/>
                </a:ext>
              </a:extLst>
            </p:cNvPr>
            <p:cNvSpPr/>
            <p:nvPr/>
          </p:nvSpPr>
          <p:spPr>
            <a:xfrm rot="10800000">
              <a:off x="1217376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5" name="Parallelogram 44">
              <a:extLst>
                <a:ext uri="{FF2B5EF4-FFF2-40B4-BE49-F238E27FC236}">
                  <a16:creationId xmlns:a16="http://schemas.microsoft.com/office/drawing/2014/main" id="{454BEA95-E503-A134-5970-4028900C550F}"/>
                </a:ext>
              </a:extLst>
            </p:cNvPr>
            <p:cNvSpPr/>
            <p:nvPr/>
          </p:nvSpPr>
          <p:spPr>
            <a:xfrm rot="10800000">
              <a:off x="1165239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6" name="Parallelogram 45">
              <a:extLst>
                <a:ext uri="{FF2B5EF4-FFF2-40B4-BE49-F238E27FC236}">
                  <a16:creationId xmlns:a16="http://schemas.microsoft.com/office/drawing/2014/main" id="{D036B0A8-6297-AD7E-D57D-5A051148A313}"/>
                </a:ext>
              </a:extLst>
            </p:cNvPr>
            <p:cNvSpPr/>
            <p:nvPr/>
          </p:nvSpPr>
          <p:spPr>
            <a:xfrm rot="10800000">
              <a:off x="1113101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7" name="Parallelogram 46">
              <a:extLst>
                <a:ext uri="{FF2B5EF4-FFF2-40B4-BE49-F238E27FC236}">
                  <a16:creationId xmlns:a16="http://schemas.microsoft.com/office/drawing/2014/main" id="{D48E0E8B-65FF-C632-2635-7E5442B19077}"/>
                </a:ext>
              </a:extLst>
            </p:cNvPr>
            <p:cNvSpPr/>
            <p:nvPr/>
          </p:nvSpPr>
          <p:spPr>
            <a:xfrm rot="10800000">
              <a:off x="1060963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8" name="Parallelogram 47">
              <a:extLst>
                <a:ext uri="{FF2B5EF4-FFF2-40B4-BE49-F238E27FC236}">
                  <a16:creationId xmlns:a16="http://schemas.microsoft.com/office/drawing/2014/main" id="{FD3EF2BA-6E64-76F6-6E09-EC4ABC8587C2}"/>
                </a:ext>
              </a:extLst>
            </p:cNvPr>
            <p:cNvSpPr/>
            <p:nvPr/>
          </p:nvSpPr>
          <p:spPr>
            <a:xfrm rot="10800000">
              <a:off x="1008826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9" name="Parallelogram 48">
              <a:extLst>
                <a:ext uri="{FF2B5EF4-FFF2-40B4-BE49-F238E27FC236}">
                  <a16:creationId xmlns:a16="http://schemas.microsoft.com/office/drawing/2014/main" id="{245F54C5-B052-73D3-6C7D-278D01D434F2}"/>
                </a:ext>
              </a:extLst>
            </p:cNvPr>
            <p:cNvSpPr/>
            <p:nvPr/>
          </p:nvSpPr>
          <p:spPr>
            <a:xfrm rot="10800000">
              <a:off x="956688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0" name="Parallelogram 49">
              <a:extLst>
                <a:ext uri="{FF2B5EF4-FFF2-40B4-BE49-F238E27FC236}">
                  <a16:creationId xmlns:a16="http://schemas.microsoft.com/office/drawing/2014/main" id="{0E3D9EAE-51D2-7060-9A73-4D9A8C4A3CB0}"/>
                </a:ext>
              </a:extLst>
            </p:cNvPr>
            <p:cNvSpPr/>
            <p:nvPr/>
          </p:nvSpPr>
          <p:spPr>
            <a:xfrm rot="10800000">
              <a:off x="904551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1" name="Parallelogram 50">
              <a:extLst>
                <a:ext uri="{FF2B5EF4-FFF2-40B4-BE49-F238E27FC236}">
                  <a16:creationId xmlns:a16="http://schemas.microsoft.com/office/drawing/2014/main" id="{347D14FD-214D-601F-D5ED-7230C1D3465E}"/>
                </a:ext>
              </a:extLst>
            </p:cNvPr>
            <p:cNvSpPr/>
            <p:nvPr/>
          </p:nvSpPr>
          <p:spPr>
            <a:xfrm rot="10800000">
              <a:off x="852413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2" name="Parallelogram 51">
              <a:extLst>
                <a:ext uri="{FF2B5EF4-FFF2-40B4-BE49-F238E27FC236}">
                  <a16:creationId xmlns:a16="http://schemas.microsoft.com/office/drawing/2014/main" id="{1FC57748-74FF-5242-7915-3A6447896407}"/>
                </a:ext>
              </a:extLst>
            </p:cNvPr>
            <p:cNvSpPr/>
            <p:nvPr/>
          </p:nvSpPr>
          <p:spPr>
            <a:xfrm rot="10800000">
              <a:off x="800275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3" name="Parallelogram 52">
              <a:extLst>
                <a:ext uri="{FF2B5EF4-FFF2-40B4-BE49-F238E27FC236}">
                  <a16:creationId xmlns:a16="http://schemas.microsoft.com/office/drawing/2014/main" id="{5E393AA9-8A2D-77A9-4038-95A90A22659D}"/>
                </a:ext>
              </a:extLst>
            </p:cNvPr>
            <p:cNvSpPr/>
            <p:nvPr/>
          </p:nvSpPr>
          <p:spPr>
            <a:xfrm rot="10800000">
              <a:off x="748138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4" name="Parallelogram 53">
              <a:extLst>
                <a:ext uri="{FF2B5EF4-FFF2-40B4-BE49-F238E27FC236}">
                  <a16:creationId xmlns:a16="http://schemas.microsoft.com/office/drawing/2014/main" id="{707EF7D0-0551-B497-8CD6-118F8DA38BD5}"/>
                </a:ext>
              </a:extLst>
            </p:cNvPr>
            <p:cNvSpPr/>
            <p:nvPr/>
          </p:nvSpPr>
          <p:spPr>
            <a:xfrm rot="10800000">
              <a:off x="696000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5" name="Parallelogram 54">
              <a:extLst>
                <a:ext uri="{FF2B5EF4-FFF2-40B4-BE49-F238E27FC236}">
                  <a16:creationId xmlns:a16="http://schemas.microsoft.com/office/drawing/2014/main" id="{A1A9272C-2DB3-E3DE-C21E-800B17B2F85E}"/>
                </a:ext>
              </a:extLst>
            </p:cNvPr>
            <p:cNvSpPr/>
            <p:nvPr/>
          </p:nvSpPr>
          <p:spPr>
            <a:xfrm>
              <a:off x="1269514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6" name="Parallelogram 55">
              <a:extLst>
                <a:ext uri="{FF2B5EF4-FFF2-40B4-BE49-F238E27FC236}">
                  <a16:creationId xmlns:a16="http://schemas.microsoft.com/office/drawing/2014/main" id="{D8156300-4934-B7AD-A755-96E9059EE4BA}"/>
                </a:ext>
              </a:extLst>
            </p:cNvPr>
            <p:cNvSpPr/>
            <p:nvPr/>
          </p:nvSpPr>
          <p:spPr>
            <a:xfrm>
              <a:off x="1321652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7" name="Parallelogram 56">
              <a:extLst>
                <a:ext uri="{FF2B5EF4-FFF2-40B4-BE49-F238E27FC236}">
                  <a16:creationId xmlns:a16="http://schemas.microsoft.com/office/drawing/2014/main" id="{A7DB2D5B-C826-89B4-6FCD-5C800E7EF61D}"/>
                </a:ext>
              </a:extLst>
            </p:cNvPr>
            <p:cNvSpPr/>
            <p:nvPr/>
          </p:nvSpPr>
          <p:spPr>
            <a:xfrm>
              <a:off x="1373789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8" name="Parallelogram 57">
              <a:extLst>
                <a:ext uri="{FF2B5EF4-FFF2-40B4-BE49-F238E27FC236}">
                  <a16:creationId xmlns:a16="http://schemas.microsoft.com/office/drawing/2014/main" id="{3297FB1E-C558-4CD7-3501-325F77FE4611}"/>
                </a:ext>
              </a:extLst>
            </p:cNvPr>
            <p:cNvSpPr/>
            <p:nvPr/>
          </p:nvSpPr>
          <p:spPr>
            <a:xfrm>
              <a:off x="1425927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Parallelogram 58">
              <a:extLst>
                <a:ext uri="{FF2B5EF4-FFF2-40B4-BE49-F238E27FC236}">
                  <a16:creationId xmlns:a16="http://schemas.microsoft.com/office/drawing/2014/main" id="{EFBD691F-CCD9-A819-04A8-F2A7BBBBC1EE}"/>
                </a:ext>
              </a:extLst>
            </p:cNvPr>
            <p:cNvSpPr/>
            <p:nvPr/>
          </p:nvSpPr>
          <p:spPr>
            <a:xfrm>
              <a:off x="1530202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60" name="Parallelogram 59">
              <a:extLst>
                <a:ext uri="{FF2B5EF4-FFF2-40B4-BE49-F238E27FC236}">
                  <a16:creationId xmlns:a16="http://schemas.microsoft.com/office/drawing/2014/main" id="{55383BEA-7D38-3C54-9F1E-9173C2632C08}"/>
                </a:ext>
              </a:extLst>
            </p:cNvPr>
            <p:cNvSpPr/>
            <p:nvPr/>
          </p:nvSpPr>
          <p:spPr>
            <a:xfrm>
              <a:off x="1478064" y="1460737"/>
              <a:ext cx="86400" cy="112014"/>
            </a:xfrm>
            <a:prstGeom prst="parallelogram">
              <a:avLst>
                <a:gd name="adj" fmla="val 87408"/>
              </a:avLst>
            </a:prstGeom>
            <a:solidFill>
              <a:schemeClr val="tx2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937264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714682"/>
            <a:ext cx="6654466" cy="5421005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742960"/>
            <a:ext cx="2569238" cy="539272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6EF221-D4F2-4312-239D-2C1948B6FF8C}"/>
              </a:ext>
            </a:extLst>
          </p:cNvPr>
          <p:cNvCxnSpPr>
            <a:cxnSpLocks/>
          </p:cNvCxnSpPr>
          <p:nvPr userDrawn="1"/>
        </p:nvCxnSpPr>
        <p:spPr>
          <a:xfrm>
            <a:off x="11370387" y="640730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46E17FE-6627-FF6D-857A-B1A07A79F82D}"/>
              </a:ext>
            </a:extLst>
          </p:cNvPr>
          <p:cNvSpPr txBox="1"/>
          <p:nvPr userDrawn="1"/>
        </p:nvSpPr>
        <p:spPr>
          <a:xfrm>
            <a:off x="11239931" y="6529827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77853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Add title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355839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, ein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55241727-D759-A198-724B-3B1C55C8581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609600"/>
            <a:ext cx="10440000" cy="515901"/>
          </a:xfrm>
        </p:spPr>
        <p:txBody>
          <a:bodyPr bIns="72000"/>
          <a:lstStyle>
            <a:lvl1pPr>
              <a:defRPr>
                <a:solidFill>
                  <a:srgbClr val="004B76"/>
                </a:solidFill>
              </a:defRPr>
            </a:lvl1pPr>
          </a:lstStyle>
          <a:p>
            <a:r>
              <a:rPr lang="en-US" b="1" dirty="0">
                <a:solidFill>
                  <a:srgbClr val="004B76"/>
                </a:solidFill>
              </a:rPr>
              <a:t>There‘s a master headline here</a:t>
            </a:r>
            <a:endParaRPr lang="de-DE" b="1" dirty="0">
              <a:solidFill>
                <a:srgbClr val="004B76"/>
              </a:solidFill>
            </a:endParaRPr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7ED7A70F-615D-FF30-7EFD-56BF5A01D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8000" y="1821699"/>
            <a:ext cx="10440000" cy="469172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>
              <a:lnSpc>
                <a:spcPts val="2220"/>
              </a:lnSpc>
            </a:pP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erumque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placest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velene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litate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sant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Ate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postiis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nectatio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voluptur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reperum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quibusdam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eos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ilit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doluptaeptat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occulparcium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platquat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laccuptiatem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endae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vendebit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laborum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aborios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tectas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ullabor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esequam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solorum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venihitet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nonsequae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voluptiis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odia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voloratem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explabo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rehentiam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essundaectis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parciis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ad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exceroviti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faccaer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ioribus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ts val="2220"/>
              </a:lnSpc>
            </a:pPr>
            <a:endParaRPr lang="de-DE" sz="16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ts val="2220"/>
              </a:lnSpc>
            </a:pP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Bus,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simin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nobisquatur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perumque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volorit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quam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nullandit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laut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ommolo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nihilliant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Eri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quatem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eatemolor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voloreh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enihil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ius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officilit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officae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nus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dolorempost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di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sitaest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voloreptatur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seriati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quam,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temporrum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eos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aperspit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odi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volori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endero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corion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prorumque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dolorepe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poressin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cum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verciatur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omnimusant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ad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denim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alitem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sam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coruptiam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audistios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nest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quatus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aci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deliquaerum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asimpor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alicte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vidunt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Caborpo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rumquas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inctaep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erorio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ad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explam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arciis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non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raes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magnimo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lorrum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Faccum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ligene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endero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corion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prorumque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dolorepe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poressin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cum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verciatur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omnimusant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ad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denim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alitem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sam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coruptiam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audistios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nest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quatus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aci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deliquaerum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asimpor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alicte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vidunt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Caborpo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rumquas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inctaep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erorio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ad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explam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arciis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repel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non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raes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magnimo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lorrum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Faccum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ligene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endero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corion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prorumque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dolorepe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poressin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cum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verciatur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omnimusant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ad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denim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iur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?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omnis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alitem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sam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coruptiam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audistios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nest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quatus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aci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deliquaerum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et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quis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asimpor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aut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alicte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vidunt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dolupta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eum</a:t>
            </a:r>
            <a:r>
              <a:rPr lang="de-DE" sz="16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de-DE" sz="1600" dirty="0" err="1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sunt</a:t>
            </a:r>
            <a:endParaRPr lang="de-DE" sz="1600" dirty="0"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5DCC1253-294A-CCEA-DABE-076BEB62639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8000" y="1113600"/>
            <a:ext cx="10440000" cy="413639"/>
          </a:xfrm>
        </p:spPr>
        <p:txBody>
          <a:bodyPr>
            <a:spAutoFit/>
          </a:bodyPr>
          <a:lstStyle>
            <a:lvl1pPr marL="0" indent="0">
              <a:buNone/>
              <a:defRPr sz="2400">
                <a:solidFill>
                  <a:srgbClr val="004B76"/>
                </a:solidFill>
              </a:defRPr>
            </a:lvl1pPr>
            <a:lvl2pPr marL="216000" indent="0">
              <a:buNone/>
              <a:defRPr sz="2400"/>
            </a:lvl2pPr>
            <a:lvl3pPr marL="432000" indent="0">
              <a:buNone/>
              <a:defRPr sz="2400"/>
            </a:lvl3pPr>
            <a:lvl4pPr marL="648000" indent="0">
              <a:buNone/>
              <a:defRPr sz="2400"/>
            </a:lvl4pPr>
            <a:lvl5pPr marL="864000" indent="0">
              <a:buNone/>
              <a:defRPr sz="2400"/>
            </a:lvl5pPr>
          </a:lstStyle>
          <a:p>
            <a:r>
              <a:rPr lang="en-US" dirty="0">
                <a:solidFill>
                  <a:srgbClr val="004B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here is a very nice master subline</a:t>
            </a: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02D3A332-A98C-45F8-8CD6-2CDC973A0A7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1188BBE-3ED8-43BD-9359-50C51188C931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38261144-852C-4EBB-9FD9-3CB220B08A6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020621" y="46293"/>
            <a:ext cx="1212370" cy="67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276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70673"/>
            <a:ext cx="6857143" cy="191751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79" y="1556498"/>
            <a:ext cx="8142799" cy="914175"/>
          </a:xfrm>
        </p:spPr>
        <p:txBody>
          <a:bodyPr/>
          <a:lstStyle>
            <a:lvl1pPr>
              <a:lnSpc>
                <a:spcPct val="90000"/>
              </a:lnSpc>
              <a:defRPr sz="5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Agenda title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46CB5-E9FB-CB33-E907-F2A583EDB5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7491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one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F27E584-9809-A730-139C-914184F2AF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7491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two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C596C69-4C98-2376-4E62-23F781F38E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7491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three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3B462F-33D1-905A-CC59-5EFBD8A8C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7491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four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E9E3936-B16B-51BD-DA5E-7589F45122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1106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five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A46A412-322E-9B29-C6C4-80EA061083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1106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six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AF099D8-4619-D8E3-1933-7669CBFAC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01106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seven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CDA8CDB-6112-1E12-A4CB-425F8C9777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01106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eight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CC1990-BE9A-A32E-8BAC-B7C14F61F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04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ext, 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7ED7A70F-615D-FF30-7EFD-56BF5A01D34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8000" y="1821699"/>
            <a:ext cx="10440000" cy="4558800"/>
          </a:xfrm>
        </p:spPr>
        <p:txBody>
          <a:bodyPr numCol="2" spcCol="288000">
            <a:normAutofit/>
          </a:bodyPr>
          <a:lstStyle>
            <a:lvl1pPr marL="0" indent="0">
              <a:buNone/>
              <a:defRPr sz="1600"/>
            </a:lvl1pPr>
          </a:lstStyle>
          <a:p>
            <a:pPr>
              <a:lnSpc>
                <a:spcPts val="2220"/>
              </a:lnSpc>
            </a:pPr>
            <a:r>
              <a:rPr lang="de-DE" sz="1600" dirty="0" err="1">
                <a:effectLst/>
              </a:rPr>
              <a:t>Aur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aut</a:t>
            </a:r>
            <a:r>
              <a:rPr lang="de-DE" sz="1600" dirty="0">
                <a:effectLst/>
              </a:rPr>
              <a:t> et </a:t>
            </a:r>
            <a:r>
              <a:rPr lang="de-DE" sz="1600" dirty="0" err="1">
                <a:effectLst/>
              </a:rPr>
              <a:t>erumque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placest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ut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velene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litate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sant</a:t>
            </a:r>
            <a:r>
              <a:rPr lang="de-DE" sz="1600" dirty="0">
                <a:effectLst/>
              </a:rPr>
              <a:t>. Ate </a:t>
            </a:r>
            <a:r>
              <a:rPr lang="de-DE" sz="1600" dirty="0" err="1">
                <a:effectLst/>
              </a:rPr>
              <a:t>postiis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nectatio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voluptur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reperum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quibusdam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aut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eos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ilit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doluptaeptat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occulparcium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quae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platquat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laccuptiatem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endae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vendebit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laborum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aborios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tectas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ullabor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esequam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solorum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venihitet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auta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nonsequae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voluptiis</a:t>
            </a:r>
            <a:r>
              <a:rPr lang="de-DE" sz="1600" dirty="0">
                <a:effectLst/>
              </a:rPr>
              <a:t> et </a:t>
            </a:r>
            <a:r>
              <a:rPr lang="de-DE" sz="1600" dirty="0" err="1">
                <a:effectLst/>
              </a:rPr>
              <a:t>odia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voloratem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explabo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rehentiam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essundaectis</a:t>
            </a:r>
            <a:r>
              <a:rPr lang="de-DE" sz="1600" dirty="0">
                <a:effectLst/>
              </a:rPr>
              <a:t> et </a:t>
            </a:r>
            <a:r>
              <a:rPr lang="de-DE" sz="1600" dirty="0" err="1">
                <a:effectLst/>
              </a:rPr>
              <a:t>ut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parciis</a:t>
            </a:r>
            <a:r>
              <a:rPr lang="de-DE" sz="1600" dirty="0">
                <a:effectLst/>
              </a:rPr>
              <a:t> et </a:t>
            </a:r>
            <a:r>
              <a:rPr lang="de-DE" sz="1600" dirty="0" err="1">
                <a:effectLst/>
              </a:rPr>
              <a:t>quis</a:t>
            </a:r>
            <a:r>
              <a:rPr lang="de-DE" sz="1600" dirty="0">
                <a:effectLst/>
              </a:rPr>
              <a:t> ad </a:t>
            </a:r>
            <a:r>
              <a:rPr lang="de-DE" sz="1600" dirty="0" err="1">
                <a:effectLst/>
              </a:rPr>
              <a:t>exceroviti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rest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faccaer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ioribus</a:t>
            </a:r>
            <a:r>
              <a:rPr lang="de-DE" sz="1600" dirty="0">
                <a:effectLst/>
              </a:rPr>
              <a:t>.</a:t>
            </a:r>
          </a:p>
          <a:p>
            <a:pPr>
              <a:lnSpc>
                <a:spcPts val="2220"/>
              </a:lnSpc>
            </a:pPr>
            <a:endParaRPr lang="de-DE" sz="1600" dirty="0">
              <a:effectLst/>
            </a:endParaRPr>
          </a:p>
          <a:p>
            <a:pPr>
              <a:lnSpc>
                <a:spcPts val="2220"/>
              </a:lnSpc>
            </a:pPr>
            <a:r>
              <a:rPr lang="de-DE" sz="1600" dirty="0">
                <a:effectLst/>
              </a:rPr>
              <a:t>Bus, </a:t>
            </a:r>
            <a:r>
              <a:rPr lang="de-DE" sz="1600" dirty="0" err="1">
                <a:effectLst/>
              </a:rPr>
              <a:t>simin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nobisquatur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volorem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perumque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volorit</a:t>
            </a:r>
            <a:r>
              <a:rPr lang="de-DE" sz="1600" dirty="0">
                <a:effectLst/>
              </a:rPr>
              <a:t> quam </a:t>
            </a:r>
            <a:r>
              <a:rPr lang="de-DE" sz="1600" dirty="0" err="1">
                <a:effectLst/>
              </a:rPr>
              <a:t>nullandit</a:t>
            </a:r>
            <a:r>
              <a:rPr lang="de-DE" sz="1600" dirty="0">
                <a:effectLst/>
              </a:rPr>
              <a:t> laut </a:t>
            </a:r>
            <a:r>
              <a:rPr lang="de-DE" sz="1600" dirty="0" err="1">
                <a:effectLst/>
              </a:rPr>
              <a:t>ommolo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omnim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nihilliant</a:t>
            </a:r>
            <a:r>
              <a:rPr lang="de-DE" sz="1600" dirty="0">
                <a:effectLst/>
              </a:rPr>
              <a:t>. Eri </a:t>
            </a:r>
            <a:r>
              <a:rPr lang="de-DE" sz="1600" dirty="0" err="1">
                <a:effectLst/>
              </a:rPr>
              <a:t>volupta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quatem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eatemolor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seque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voloreh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enihil</a:t>
            </a:r>
            <a:r>
              <a:rPr lang="de-DE" sz="1600" dirty="0">
                <a:effectLst/>
              </a:rPr>
              <a:t> ius </a:t>
            </a:r>
            <a:r>
              <a:rPr lang="de-DE" sz="1600" dirty="0" err="1">
                <a:effectLst/>
              </a:rPr>
              <a:t>elis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volenim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adi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sinci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occus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doluptatem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expliquo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</a:t>
            </a:r>
            <a:endParaRPr lang="de-DE" sz="1600" dirty="0">
              <a:effectLst/>
            </a:endParaRPr>
          </a:p>
          <a:p>
            <a:pPr>
              <a:lnSpc>
                <a:spcPts val="2220"/>
              </a:lnSpc>
            </a:pPr>
            <a:endParaRPr lang="de-DE" sz="1600" dirty="0">
              <a:effectLst/>
            </a:endParaRPr>
          </a:p>
          <a:p>
            <a:pPr>
              <a:lnSpc>
                <a:spcPts val="2220"/>
              </a:lnSpc>
            </a:pPr>
            <a:endParaRPr lang="de-DE" sz="1600" dirty="0"/>
          </a:p>
          <a:p>
            <a:pPr>
              <a:lnSpc>
                <a:spcPts val="2220"/>
              </a:lnSpc>
            </a:pPr>
            <a:r>
              <a:rPr lang="de-DE" sz="1600" dirty="0" err="1">
                <a:effectLst/>
              </a:rPr>
              <a:t>doluptasped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</a:t>
            </a:r>
            <a:r>
              <a:rPr lang="de-DE" sz="1600" dirty="0">
                <a:effectLst/>
              </a:rPr>
              <a:t> di </a:t>
            </a:r>
            <a:r>
              <a:rPr lang="de-DE" sz="1600" dirty="0" err="1">
                <a:effectLst/>
              </a:rPr>
              <a:t>sitaest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voloreptatur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seriati</a:t>
            </a:r>
            <a:r>
              <a:rPr lang="de-DE" sz="1600" dirty="0">
                <a:effectLst/>
              </a:rPr>
              <a:t> quam, </a:t>
            </a:r>
            <a:r>
              <a:rPr lang="de-DE" sz="1600" dirty="0" err="1">
                <a:effectLst/>
              </a:rPr>
              <a:t>temporrum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eos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aperspit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omnis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quist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odi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volori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aliquis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endero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corion</a:t>
            </a:r>
            <a:r>
              <a:rPr lang="de-DE" sz="1600" dirty="0">
                <a:effectLst/>
              </a:rPr>
              <a:t> et </a:t>
            </a:r>
            <a:r>
              <a:rPr lang="de-DE" sz="1600" dirty="0" err="1">
                <a:effectLst/>
              </a:rPr>
              <a:t>ium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prorumque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dolorepe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poressin</a:t>
            </a:r>
            <a:r>
              <a:rPr lang="de-DE" sz="1600" dirty="0">
                <a:effectLst/>
              </a:rPr>
              <a:t> cum </a:t>
            </a:r>
            <a:r>
              <a:rPr lang="de-DE" sz="1600" dirty="0" err="1">
                <a:effectLst/>
              </a:rPr>
              <a:t>verciatur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sequatquosto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berspid</a:t>
            </a:r>
            <a:r>
              <a:rPr lang="de-DE" sz="1600" dirty="0">
                <a:effectLst/>
              </a:rPr>
              <a:t> quo </a:t>
            </a:r>
            <a:r>
              <a:rPr lang="de-DE" sz="1600" dirty="0" err="1">
                <a:effectLst/>
              </a:rPr>
              <a:t>qui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omnimusant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aut</a:t>
            </a:r>
            <a:r>
              <a:rPr lang="de-DE" sz="1600" dirty="0">
                <a:effectLst/>
              </a:rPr>
              <a:t> ad </a:t>
            </a:r>
            <a:r>
              <a:rPr lang="de-DE" sz="1600" dirty="0" err="1">
                <a:effectLst/>
              </a:rPr>
              <a:t>ea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dolupta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denim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iur</a:t>
            </a:r>
            <a:r>
              <a:rPr lang="de-DE" sz="1600" dirty="0">
                <a:effectLst/>
              </a:rPr>
              <a:t>? </a:t>
            </a:r>
            <a:r>
              <a:rPr lang="de-DE" sz="1600" dirty="0" err="1">
                <a:effectLst/>
              </a:rPr>
              <a:t>Qui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omnis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alitem</a:t>
            </a:r>
            <a:r>
              <a:rPr lang="de-DE" sz="1600" dirty="0">
                <a:effectLst/>
              </a:rPr>
              <a:t> sam </a:t>
            </a:r>
            <a:r>
              <a:rPr lang="de-DE" sz="1600" dirty="0" err="1">
                <a:effectLst/>
              </a:rPr>
              <a:t>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coruptiam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audistios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nest</a:t>
            </a:r>
            <a:r>
              <a:rPr lang="de-DE" sz="1600" dirty="0">
                <a:effectLst/>
              </a:rPr>
              <a:t>, </a:t>
            </a:r>
            <a:r>
              <a:rPr lang="de-DE" sz="1600" dirty="0" err="1">
                <a:effectLst/>
              </a:rPr>
              <a:t>quatus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aci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deliquaerum</a:t>
            </a:r>
            <a:r>
              <a:rPr lang="de-DE" sz="1600" dirty="0">
                <a:effectLst/>
              </a:rPr>
              <a:t> et </a:t>
            </a:r>
            <a:r>
              <a:rPr lang="de-DE" sz="1600" dirty="0" err="1">
                <a:effectLst/>
              </a:rPr>
              <a:t>re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asimpor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aut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alicte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vidunt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dolupta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sunt</a:t>
            </a:r>
            <a:r>
              <a:rPr lang="de-DE" sz="1600" dirty="0">
                <a:effectLst/>
              </a:rPr>
              <a:t>.</a:t>
            </a:r>
          </a:p>
          <a:p>
            <a:pPr>
              <a:lnSpc>
                <a:spcPts val="2220"/>
              </a:lnSpc>
            </a:pPr>
            <a:endParaRPr lang="de-DE" sz="1600" dirty="0">
              <a:effectLst/>
            </a:endParaRPr>
          </a:p>
          <a:p>
            <a:pPr>
              <a:lnSpc>
                <a:spcPts val="2220"/>
              </a:lnSpc>
            </a:pPr>
            <a:r>
              <a:rPr lang="de-DE" sz="1600" dirty="0" err="1">
                <a:effectLst/>
              </a:rPr>
              <a:t>Caborpo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rumquas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inctaep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erorio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dolor</a:t>
            </a:r>
            <a:r>
              <a:rPr lang="de-DE" sz="1600" dirty="0">
                <a:effectLst/>
              </a:rPr>
              <a:t> ad et </a:t>
            </a:r>
            <a:r>
              <a:rPr lang="de-DE" sz="1600" dirty="0" err="1">
                <a:effectLst/>
              </a:rPr>
              <a:t>explam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dolupta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arciis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quis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repel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ea</a:t>
            </a:r>
            <a:r>
              <a:rPr lang="de-DE" sz="1600" dirty="0">
                <a:effectLst/>
              </a:rPr>
              <a:t> non </a:t>
            </a:r>
            <a:r>
              <a:rPr lang="de-DE" sz="1600" dirty="0" err="1">
                <a:effectLst/>
              </a:rPr>
              <a:t>con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raes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magnimo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lorrum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etur</a:t>
            </a:r>
            <a:r>
              <a:rPr lang="de-DE" sz="1600" dirty="0">
                <a:effectLst/>
              </a:rPr>
              <a:t>? </a:t>
            </a:r>
            <a:r>
              <a:rPr lang="de-DE" sz="1600" dirty="0" err="1">
                <a:effectLst/>
              </a:rPr>
              <a:t>Faccum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ligene</a:t>
            </a:r>
            <a:r>
              <a:rPr lang="de-DE" sz="1600" dirty="0">
                <a:effectLst/>
              </a:rPr>
              <a:t> </a:t>
            </a:r>
            <a:r>
              <a:rPr lang="de-DE" sz="1600" dirty="0" err="1">
                <a:effectLst/>
              </a:rPr>
              <a:t>dol</a:t>
            </a:r>
            <a:endParaRPr lang="de-DE" sz="1600" dirty="0">
              <a:effectLst/>
            </a:endParaRPr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446AF2E-BB71-4C95-852D-5001054EBA1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91188BBE-3ED8-43BD-9359-50C51188C931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18" name="Grafik 17" descr="Ein Bild, das Screenshot, Dunkelheit, Schwarz, Nacht enthält.&#10;&#10;Automatisch generierte Beschreibung">
            <a:extLst>
              <a:ext uri="{FF2B5EF4-FFF2-40B4-BE49-F238E27FC236}">
                <a16:creationId xmlns:a16="http://schemas.microsoft.com/office/drawing/2014/main" id="{B766B709-D597-46AD-B021-095FD3D9C0E1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905" y="273695"/>
            <a:ext cx="1172757" cy="6858000"/>
          </a:xfrm>
          <a:prstGeom prst="rect">
            <a:avLst/>
          </a:prstGeom>
        </p:spPr>
      </p:pic>
      <p:sp>
        <p:nvSpPr>
          <p:cNvPr id="19" name="Titel 8">
            <a:extLst>
              <a:ext uri="{FF2B5EF4-FFF2-40B4-BE49-F238E27FC236}">
                <a16:creationId xmlns:a16="http://schemas.microsoft.com/office/drawing/2014/main" id="{F1EF81B3-7195-4E07-908B-6AAF9D796C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609600"/>
            <a:ext cx="10440000" cy="515901"/>
          </a:xfrm>
        </p:spPr>
        <p:txBody>
          <a:bodyPr bIns="72000"/>
          <a:lstStyle>
            <a:lvl1pPr>
              <a:defRPr>
                <a:solidFill>
                  <a:srgbClr val="004B76"/>
                </a:solidFill>
              </a:defRPr>
            </a:lvl1pPr>
          </a:lstStyle>
          <a:p>
            <a:r>
              <a:rPr lang="en-US" b="1" dirty="0">
                <a:solidFill>
                  <a:srgbClr val="004B76"/>
                </a:solidFill>
              </a:rPr>
              <a:t>There‘s a master headline here</a:t>
            </a:r>
            <a:endParaRPr lang="de-DE" b="1" dirty="0">
              <a:solidFill>
                <a:srgbClr val="004B76"/>
              </a:solidFill>
            </a:endParaRPr>
          </a:p>
        </p:txBody>
      </p:sp>
      <p:sp>
        <p:nvSpPr>
          <p:cNvPr id="20" name="Textplatzhalter 4">
            <a:extLst>
              <a:ext uri="{FF2B5EF4-FFF2-40B4-BE49-F238E27FC236}">
                <a16:creationId xmlns:a16="http://schemas.microsoft.com/office/drawing/2014/main" id="{A0FA691A-1D78-4FCE-B99F-DF58F431CC9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8000" y="1113600"/>
            <a:ext cx="10440000" cy="413639"/>
          </a:xfrm>
        </p:spPr>
        <p:txBody>
          <a:bodyPr>
            <a:spAutoFit/>
          </a:bodyPr>
          <a:lstStyle>
            <a:lvl1pPr marL="0" indent="0">
              <a:buNone/>
              <a:defRPr sz="2400">
                <a:solidFill>
                  <a:srgbClr val="004B76"/>
                </a:solidFill>
              </a:defRPr>
            </a:lvl1pPr>
            <a:lvl2pPr marL="216000" indent="0">
              <a:buNone/>
              <a:defRPr sz="2400"/>
            </a:lvl2pPr>
            <a:lvl3pPr marL="432000" indent="0">
              <a:buNone/>
              <a:defRPr sz="2400"/>
            </a:lvl3pPr>
            <a:lvl4pPr marL="648000" indent="0">
              <a:buNone/>
              <a:defRPr sz="2400"/>
            </a:lvl4pPr>
            <a:lvl5pPr marL="864000" indent="0">
              <a:buNone/>
              <a:defRPr sz="2400"/>
            </a:lvl5pPr>
          </a:lstStyle>
          <a:p>
            <a:r>
              <a:rPr lang="en-US" dirty="0">
                <a:solidFill>
                  <a:srgbClr val="004B7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here is a very nice master subline</a:t>
            </a:r>
          </a:p>
        </p:txBody>
      </p:sp>
      <p:pic>
        <p:nvPicPr>
          <p:cNvPr id="21" name="Grafik 20">
            <a:extLst>
              <a:ext uri="{FF2B5EF4-FFF2-40B4-BE49-F238E27FC236}">
                <a16:creationId xmlns:a16="http://schemas.microsoft.com/office/drawing/2014/main" id="{3DAA77DB-264F-4F91-81A3-6C03479541B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020621" y="46293"/>
            <a:ext cx="1212370" cy="670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0990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217183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8700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22748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005118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55851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56675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41F85167-0546-4E17-B00C-6819AA9E98C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987C1C52-8BD7-F32B-98FA-D0B51B09206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7" y="1844675"/>
            <a:ext cx="10728325" cy="429101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2643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1089025"/>
            <a:ext cx="4632323" cy="40837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FA621B-13DA-5366-4CAF-70ECA46459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0264F7-0BF1-5E8C-0C67-ED3CED88B8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3394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155647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976C1F-DA8B-0A8B-6A09-25D510B131F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3394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52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216408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6EF221-D4F2-4312-239D-2C1948B6FF8C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46E17FE-6627-FF6D-857A-B1A07A79F82D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49549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3964318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564271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blipFill dpi="0" rotWithShape="1">
          <a:blip r:embed="rId2">
            <a:lum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pic>
        <p:nvPicPr>
          <p:cNvPr id="11" name="Picture 10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3C3A1DFA-E0F3-987A-7B89-318A549050C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66826" y="567257"/>
            <a:ext cx="3052144" cy="944749"/>
          </a:xfrm>
          <a:prstGeom prst="rect">
            <a:avLst/>
          </a:prstGeom>
        </p:spPr>
      </p:pic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73720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C3A1DFA-E0F3-987A-7B89-318A549050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66827" y="567257"/>
            <a:ext cx="3052142" cy="944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485716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95DEE4C-D5FF-F10C-B0BB-D55948E4AE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94871" y="249552"/>
            <a:ext cx="1245734" cy="3856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79" y="1556498"/>
            <a:ext cx="8142799" cy="914175"/>
          </a:xfrm>
        </p:spPr>
        <p:txBody>
          <a:bodyPr/>
          <a:lstStyle>
            <a:lvl1pPr>
              <a:lnSpc>
                <a:spcPct val="90000"/>
              </a:lnSpc>
              <a:defRPr sz="5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Agenda title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46CB5-E9FB-CB33-E907-F2A583EDB5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7491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one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F27E584-9809-A730-139C-914184F2AF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7491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two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C596C69-4C98-2376-4E62-23F781F38E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7491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three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3B462F-33D1-905A-CC59-5EFBD8A8C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7491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four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E9E3936-B16B-51BD-DA5E-7589F45122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1106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five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A46A412-322E-9B29-C6C4-80EA061083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1106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six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AF099D8-4619-D8E3-1933-7669CBFAC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01106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seven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CDA8CDB-6112-1E12-A4CB-425F8C9777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01106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eight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92984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65255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79941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84626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86285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658074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051959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9" name="Picture 8" descr="A picture containing logo&#10;&#10;Description automatically generated">
            <a:extLst>
              <a:ext uri="{FF2B5EF4-FFF2-40B4-BE49-F238E27FC236}">
                <a16:creationId xmlns:a16="http://schemas.microsoft.com/office/drawing/2014/main" id="{7B760D65-04D8-D45C-4DDA-2F3C575BCA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94707" y="6237113"/>
            <a:ext cx="1246063" cy="38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36564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540" y="1844675"/>
            <a:ext cx="6394623" cy="2017972"/>
          </a:xfrm>
        </p:spPr>
        <p:txBody>
          <a:bodyPr anchor="b"/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US" dirty="0"/>
              <a:t>Add a bold title on one to three lines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65540" y="4072486"/>
            <a:ext cx="6394624" cy="206320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518F55-6065-47A8-F2C2-F9CD6B5CA0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94871" y="249552"/>
            <a:ext cx="1245734" cy="38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75390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6" y="2668136"/>
            <a:ext cx="6661645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5DEE4C-D5FF-F10C-B0BB-D55948E4AE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94871" y="249552"/>
            <a:ext cx="1245734" cy="3856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6" y="1556498"/>
            <a:ext cx="6661645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here one to three lines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21572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5DEE4C-D5FF-F10C-B0BB-D55948E4AE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94871" y="249552"/>
            <a:ext cx="1245734" cy="3856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65FDDE-1776-117A-4B2E-ACC17553E25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9595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884BBF-8BB1-2865-BE2F-A7FCA4EFC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595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654949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657880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5DEE4C-D5FF-F10C-B0BB-D55948E4AE3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94871" y="249552"/>
            <a:ext cx="1245734" cy="3856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80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B6A9E9-7F88-6DDA-FC47-962514BDBD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300985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BB83D9A-4148-0B6B-F518-54FB7F8253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0985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72502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ED54C0-65AB-ADA8-DE66-470E26F68E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94871" y="249552"/>
            <a:ext cx="1245734" cy="38559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47491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67093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ED54C0-65AB-ADA8-DE66-470E26F68E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94871" y="249552"/>
            <a:ext cx="1245734" cy="385600"/>
          </a:xfrm>
          <a:prstGeom prst="rect">
            <a:avLst/>
          </a:prstGeom>
        </p:spPr>
      </p:pic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339203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1D8DEB-36AC-EB03-D060-1B6EE6DC7E9F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65E96E-DA2E-C078-3CB5-3AF6DD5CD0E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5498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43761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6B307-27EF-F71B-A5B4-56313377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8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173546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&amp;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089025"/>
            <a:ext cx="3430727" cy="504666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17063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, content &amp;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343072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BEBBAE-24F0-91EB-8569-88AEA4CCD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902247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ED5681-E103-969B-D2D5-369283A5B63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E8ED2F-956B-E500-46EC-647994EDC02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782878E7-6F83-8BFA-DE09-F029D1EB03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3945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7D881651-A7A1-1F9A-27E2-5CEE24E9BC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47076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6F37277-1A30-92AA-236F-5562C6B66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712672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FAFD9F1E-F730-85BA-5945-C59925A036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9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58C0B-4574-3F9B-2607-3E20B9E075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5390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4714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5388" y="1844674"/>
            <a:ext cx="5184774" cy="429101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5184774" cy="429101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961738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 dirty="0"/>
          </a:p>
        </p:txBody>
      </p:sp>
      <p:pic>
        <p:nvPicPr>
          <p:cNvPr id="3" name="Picture 2" descr="A logo on a black background&#10;&#10;AI-generated content may be incorrect.">
            <a:extLst>
              <a:ext uri="{FF2B5EF4-FFF2-40B4-BE49-F238E27FC236}">
                <a16:creationId xmlns:a16="http://schemas.microsoft.com/office/drawing/2014/main" id="{51C90465-0C94-36B9-74E2-B952646F4BF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7143" t="29418" r="17037" b="30511"/>
          <a:stretch>
            <a:fillRect/>
          </a:stretch>
        </p:blipFill>
        <p:spPr>
          <a:xfrm>
            <a:off x="3091543" y="2017486"/>
            <a:ext cx="5006662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300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923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000">
        <p:fade/>
      </p:transition>
    </mc:Choice>
    <mc:Fallback xmlns="">
      <p:transition spd="med" advClick="0" advTm="7000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547341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276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5346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3265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34D2B8-F5B5-348B-E4EC-683C3452AB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32" t="26835" r="13468" b="29418"/>
          <a:stretch/>
        </p:blipFill>
        <p:spPr>
          <a:xfrm>
            <a:off x="138896" y="6099859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68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.xml"/><Relationship Id="rId13" Type="http://schemas.openxmlformats.org/officeDocument/2006/relationships/slideLayout" Target="../slideLayouts/slideLayout55.xml"/><Relationship Id="rId18" Type="http://schemas.openxmlformats.org/officeDocument/2006/relationships/slideLayout" Target="../slideLayouts/slideLayout60.xml"/><Relationship Id="rId26" Type="http://schemas.openxmlformats.org/officeDocument/2006/relationships/slideLayout" Target="../slideLayouts/slideLayout68.xml"/><Relationship Id="rId3" Type="http://schemas.openxmlformats.org/officeDocument/2006/relationships/slideLayout" Target="../slideLayouts/slideLayout45.xml"/><Relationship Id="rId21" Type="http://schemas.openxmlformats.org/officeDocument/2006/relationships/slideLayout" Target="../slideLayouts/slideLayout63.xml"/><Relationship Id="rId7" Type="http://schemas.openxmlformats.org/officeDocument/2006/relationships/slideLayout" Target="../slideLayouts/slideLayout49.xml"/><Relationship Id="rId12" Type="http://schemas.openxmlformats.org/officeDocument/2006/relationships/slideLayout" Target="../slideLayouts/slideLayout54.xml"/><Relationship Id="rId17" Type="http://schemas.openxmlformats.org/officeDocument/2006/relationships/slideLayout" Target="../slideLayouts/slideLayout59.xml"/><Relationship Id="rId25" Type="http://schemas.openxmlformats.org/officeDocument/2006/relationships/slideLayout" Target="../slideLayouts/slideLayout67.xml"/><Relationship Id="rId2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62.xml"/><Relationship Id="rId29" Type="http://schemas.openxmlformats.org/officeDocument/2006/relationships/image" Target="../media/image15.png"/><Relationship Id="rId1" Type="http://schemas.openxmlformats.org/officeDocument/2006/relationships/slideLayout" Target="../slideLayouts/slideLayout43.xml"/><Relationship Id="rId6" Type="http://schemas.openxmlformats.org/officeDocument/2006/relationships/slideLayout" Target="../slideLayouts/slideLayout48.xml"/><Relationship Id="rId11" Type="http://schemas.openxmlformats.org/officeDocument/2006/relationships/slideLayout" Target="../slideLayouts/slideLayout53.xml"/><Relationship Id="rId24" Type="http://schemas.openxmlformats.org/officeDocument/2006/relationships/slideLayout" Target="../slideLayouts/slideLayout66.xml"/><Relationship Id="rId5" Type="http://schemas.openxmlformats.org/officeDocument/2006/relationships/slideLayout" Target="../slideLayouts/slideLayout47.xml"/><Relationship Id="rId15" Type="http://schemas.openxmlformats.org/officeDocument/2006/relationships/slideLayout" Target="../slideLayouts/slideLayout57.xml"/><Relationship Id="rId23" Type="http://schemas.openxmlformats.org/officeDocument/2006/relationships/slideLayout" Target="../slideLayouts/slideLayout65.xml"/><Relationship Id="rId28" Type="http://schemas.openxmlformats.org/officeDocument/2006/relationships/theme" Target="../theme/theme3.xml"/><Relationship Id="rId10" Type="http://schemas.openxmlformats.org/officeDocument/2006/relationships/slideLayout" Target="../slideLayouts/slideLayout52.xml"/><Relationship Id="rId19" Type="http://schemas.openxmlformats.org/officeDocument/2006/relationships/slideLayout" Target="../slideLayouts/slideLayout61.xml"/><Relationship Id="rId4" Type="http://schemas.openxmlformats.org/officeDocument/2006/relationships/slideLayout" Target="../slideLayouts/slideLayout46.xml"/><Relationship Id="rId9" Type="http://schemas.openxmlformats.org/officeDocument/2006/relationships/slideLayout" Target="../slideLayouts/slideLayout51.xml"/><Relationship Id="rId14" Type="http://schemas.openxmlformats.org/officeDocument/2006/relationships/slideLayout" Target="../slideLayouts/slideLayout56.xml"/><Relationship Id="rId22" Type="http://schemas.openxmlformats.org/officeDocument/2006/relationships/slideLayout" Target="../slideLayouts/slideLayout64.xml"/><Relationship Id="rId27" Type="http://schemas.openxmlformats.org/officeDocument/2006/relationships/slideLayout" Target="../slideLayouts/slideLayout6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07B5B1-9193-4815-2E1E-A7D1C29895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2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CD15BDB-7D4E-E60E-A5F8-2C83BCF1B54E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868863" y="6642100"/>
            <a:ext cx="25114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 dirty="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THALES GROUP LIMITED DISTRIBUTION - SCOPE </a:t>
            </a:r>
          </a:p>
        </p:txBody>
      </p:sp>
    </p:spTree>
    <p:extLst>
      <p:ext uri="{BB962C8B-B14F-4D97-AF65-F5344CB8AC3E}">
        <p14:creationId xmlns:p14="http://schemas.microsoft.com/office/powerpoint/2010/main" val="3220069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93" r:id="rId3"/>
    <p:sldLayoutId id="2147483694" r:id="rId4"/>
    <p:sldLayoutId id="2147483661" r:id="rId5"/>
    <p:sldLayoutId id="2147483662" r:id="rId6"/>
    <p:sldLayoutId id="2147483667" r:id="rId7"/>
    <p:sldLayoutId id="2147483668" r:id="rId8"/>
    <p:sldLayoutId id="2147483696" r:id="rId9"/>
    <p:sldLayoutId id="2147483650" r:id="rId10"/>
    <p:sldLayoutId id="2147483665" r:id="rId11"/>
    <p:sldLayoutId id="2147483664" r:id="rId12"/>
    <p:sldLayoutId id="2147483666" r:id="rId13"/>
    <p:sldLayoutId id="2147483691" r:id="rId14"/>
    <p:sldLayoutId id="2147483692" r:id="rId15"/>
    <p:sldLayoutId id="2147483669" r:id="rId16"/>
    <p:sldLayoutId id="2147483676" r:id="rId17"/>
    <p:sldLayoutId id="2147483670" r:id="rId18"/>
    <p:sldLayoutId id="2147483674" r:id="rId19"/>
    <p:sldLayoutId id="2147483675" r:id="rId20"/>
    <p:sldLayoutId id="2147483671" r:id="rId21"/>
    <p:sldLayoutId id="2147483672" r:id="rId22"/>
    <p:sldLayoutId id="2147483673" r:id="rId23"/>
    <p:sldLayoutId id="2147483663" r:id="rId24"/>
    <p:sldLayoutId id="2147483700" r:id="rId25"/>
    <p:sldLayoutId id="2147483703" r:id="rId26"/>
    <p:sldLayoutId id="2147483704" r:id="rId27"/>
    <p:sldLayoutId id="2147483714" r:id="rId28"/>
    <p:sldLayoutId id="2147483717" r:id="rId29"/>
    <p:sldLayoutId id="2147483718" r:id="rId3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461" userDrawn="1">
          <p15:clr>
            <a:srgbClr val="F26B43"/>
          </p15:clr>
        </p15:guide>
        <p15:guide id="4" pos="3953" userDrawn="1">
          <p15:clr>
            <a:srgbClr val="F26B43"/>
          </p15:clr>
        </p15:guide>
        <p15:guide id="5" pos="3727" userDrawn="1">
          <p15:clr>
            <a:srgbClr val="F26B43"/>
          </p15:clr>
        </p15:guide>
        <p15:guide id="6" orient="horz" pos="686" userDrawn="1">
          <p15:clr>
            <a:srgbClr val="F26B43"/>
          </p15:clr>
        </p15:guide>
        <p15:guide id="7" orient="horz" pos="3865" userDrawn="1">
          <p15:clr>
            <a:srgbClr val="F26B43"/>
          </p15:clr>
        </p15:guide>
        <p15:guide id="8" pos="7219" userDrawn="1">
          <p15:clr>
            <a:srgbClr val="F26B43"/>
          </p15:clr>
        </p15:guide>
        <p15:guide id="9" orient="horz" pos="116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18EBF72-52E8-3C53-CC87-37301AD129F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184354" y="21651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F539A91-8B2D-E750-74DB-F880B1CF2B3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4868863" y="6642100"/>
            <a:ext cx="2511425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US" sz="1000" dirty="0">
                <a:solidFill>
                  <a:srgbClr val="008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THALES GROUP LIMITED DISTRIBUTION - SCOPE </a:t>
            </a:r>
          </a:p>
        </p:txBody>
      </p:sp>
    </p:spTree>
    <p:extLst>
      <p:ext uri="{BB962C8B-B14F-4D97-AF65-F5344CB8AC3E}">
        <p14:creationId xmlns:p14="http://schemas.microsoft.com/office/powerpoint/2010/main" val="41696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80" r:id="rId2"/>
    <p:sldLayoutId id="2147483681" r:id="rId3"/>
    <p:sldLayoutId id="2147483682" r:id="rId4"/>
    <p:sldLayoutId id="2147483683" r:id="rId5"/>
    <p:sldLayoutId id="2147483697" r:id="rId6"/>
    <p:sldLayoutId id="2147483705" r:id="rId7"/>
    <p:sldLayoutId id="2147483690" r:id="rId8"/>
    <p:sldLayoutId id="2147483688" r:id="rId9"/>
    <p:sldLayoutId id="2147483689" r:id="rId10"/>
    <p:sldLayoutId id="2147483707" r:id="rId11"/>
    <p:sldLayoutId id="214748371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0506" y="226773"/>
            <a:ext cx="947321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999243"/>
            <a:ext cx="10728325" cy="513644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07B5B1-9193-4815-2E1E-A7D1C29895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 descr="A picture containing logo&#10;&#10;Description automatically generated">
            <a:extLst>
              <a:ext uri="{FF2B5EF4-FFF2-40B4-BE49-F238E27FC236}">
                <a16:creationId xmlns:a16="http://schemas.microsoft.com/office/drawing/2014/main" id="{7E5AD3E8-6B8E-F5AB-E3BA-53B44B37C96B}"/>
              </a:ext>
            </a:extLst>
          </p:cNvPr>
          <p:cNvPicPr>
            <a:picLocks noChangeAspect="1"/>
          </p:cNvPicPr>
          <p:nvPr userDrawn="1"/>
        </p:nvPicPr>
        <p:blipFill>
          <a:blip r:embed="rId29"/>
          <a:stretch>
            <a:fillRect/>
          </a:stretch>
        </p:blipFill>
        <p:spPr>
          <a:xfrm>
            <a:off x="294707" y="249552"/>
            <a:ext cx="1246063" cy="38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21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  <p:sldLayoutId id="2147483736" r:id="rId17"/>
    <p:sldLayoutId id="2147483737" r:id="rId18"/>
    <p:sldLayoutId id="2147483738" r:id="rId19"/>
    <p:sldLayoutId id="2147483739" r:id="rId20"/>
    <p:sldLayoutId id="2147483740" r:id="rId21"/>
    <p:sldLayoutId id="2147483741" r:id="rId22"/>
    <p:sldLayoutId id="2147483742" r:id="rId23"/>
    <p:sldLayoutId id="2147483743" r:id="rId24"/>
    <p:sldLayoutId id="2147483744" r:id="rId25"/>
    <p:sldLayoutId id="2147483745" r:id="rId26"/>
    <p:sldLayoutId id="2147483746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117" Type="http://schemas.openxmlformats.org/officeDocument/2006/relationships/tags" Target="../tags/tag118.xml"/><Relationship Id="rId299" Type="http://schemas.openxmlformats.org/officeDocument/2006/relationships/tags" Target="../tags/tag300.xml"/><Relationship Id="rId21" Type="http://schemas.openxmlformats.org/officeDocument/2006/relationships/tags" Target="../tags/tag22.xml"/><Relationship Id="rId63" Type="http://schemas.openxmlformats.org/officeDocument/2006/relationships/tags" Target="../tags/tag64.xml"/><Relationship Id="rId159" Type="http://schemas.openxmlformats.org/officeDocument/2006/relationships/tags" Target="../tags/tag160.xml"/><Relationship Id="rId324" Type="http://schemas.openxmlformats.org/officeDocument/2006/relationships/tags" Target="../tags/tag325.xml"/><Relationship Id="rId366" Type="http://schemas.openxmlformats.org/officeDocument/2006/relationships/tags" Target="../tags/tag367.xml"/><Relationship Id="rId170" Type="http://schemas.openxmlformats.org/officeDocument/2006/relationships/tags" Target="../tags/tag171.xml"/><Relationship Id="rId226" Type="http://schemas.openxmlformats.org/officeDocument/2006/relationships/tags" Target="../tags/tag227.xml"/><Relationship Id="rId433" Type="http://schemas.openxmlformats.org/officeDocument/2006/relationships/tags" Target="../tags/tag434.xml"/><Relationship Id="rId268" Type="http://schemas.openxmlformats.org/officeDocument/2006/relationships/tags" Target="../tags/tag269.xml"/><Relationship Id="rId32" Type="http://schemas.openxmlformats.org/officeDocument/2006/relationships/tags" Target="../tags/tag33.xml"/><Relationship Id="rId74" Type="http://schemas.openxmlformats.org/officeDocument/2006/relationships/tags" Target="../tags/tag75.xml"/><Relationship Id="rId128" Type="http://schemas.openxmlformats.org/officeDocument/2006/relationships/tags" Target="../tags/tag129.xml"/><Relationship Id="rId335" Type="http://schemas.openxmlformats.org/officeDocument/2006/relationships/tags" Target="../tags/tag336.xml"/><Relationship Id="rId377" Type="http://schemas.openxmlformats.org/officeDocument/2006/relationships/tags" Target="../tags/tag378.xml"/><Relationship Id="rId5" Type="http://schemas.openxmlformats.org/officeDocument/2006/relationships/tags" Target="../tags/tag6.xml"/><Relationship Id="rId181" Type="http://schemas.openxmlformats.org/officeDocument/2006/relationships/tags" Target="../tags/tag182.xml"/><Relationship Id="rId237" Type="http://schemas.openxmlformats.org/officeDocument/2006/relationships/tags" Target="../tags/tag238.xml"/><Relationship Id="rId402" Type="http://schemas.openxmlformats.org/officeDocument/2006/relationships/tags" Target="../tags/tag403.xml"/><Relationship Id="rId279" Type="http://schemas.openxmlformats.org/officeDocument/2006/relationships/tags" Target="../tags/tag280.xml"/><Relationship Id="rId444" Type="http://schemas.openxmlformats.org/officeDocument/2006/relationships/tags" Target="../tags/tag445.xml"/><Relationship Id="rId43" Type="http://schemas.openxmlformats.org/officeDocument/2006/relationships/tags" Target="../tags/tag44.xml"/><Relationship Id="rId139" Type="http://schemas.openxmlformats.org/officeDocument/2006/relationships/tags" Target="../tags/tag140.xml"/><Relationship Id="rId290" Type="http://schemas.openxmlformats.org/officeDocument/2006/relationships/tags" Target="../tags/tag291.xml"/><Relationship Id="rId304" Type="http://schemas.openxmlformats.org/officeDocument/2006/relationships/tags" Target="../tags/tag305.xml"/><Relationship Id="rId346" Type="http://schemas.openxmlformats.org/officeDocument/2006/relationships/tags" Target="../tags/tag347.xml"/><Relationship Id="rId388" Type="http://schemas.openxmlformats.org/officeDocument/2006/relationships/tags" Target="../tags/tag389.xml"/><Relationship Id="rId85" Type="http://schemas.openxmlformats.org/officeDocument/2006/relationships/tags" Target="../tags/tag86.xml"/><Relationship Id="rId150" Type="http://schemas.openxmlformats.org/officeDocument/2006/relationships/tags" Target="../tags/tag151.xml"/><Relationship Id="rId192" Type="http://schemas.openxmlformats.org/officeDocument/2006/relationships/tags" Target="../tags/tag193.xml"/><Relationship Id="rId206" Type="http://schemas.openxmlformats.org/officeDocument/2006/relationships/tags" Target="../tags/tag207.xml"/><Relationship Id="rId413" Type="http://schemas.openxmlformats.org/officeDocument/2006/relationships/tags" Target="../tags/tag414.xml"/><Relationship Id="rId248" Type="http://schemas.openxmlformats.org/officeDocument/2006/relationships/tags" Target="../tags/tag249.xml"/><Relationship Id="rId12" Type="http://schemas.openxmlformats.org/officeDocument/2006/relationships/tags" Target="../tags/tag13.xml"/><Relationship Id="rId108" Type="http://schemas.openxmlformats.org/officeDocument/2006/relationships/tags" Target="../tags/tag109.xml"/><Relationship Id="rId315" Type="http://schemas.openxmlformats.org/officeDocument/2006/relationships/tags" Target="../tags/tag316.xml"/><Relationship Id="rId357" Type="http://schemas.openxmlformats.org/officeDocument/2006/relationships/tags" Target="../tags/tag358.xml"/><Relationship Id="rId54" Type="http://schemas.openxmlformats.org/officeDocument/2006/relationships/tags" Target="../tags/tag55.xml"/><Relationship Id="rId96" Type="http://schemas.openxmlformats.org/officeDocument/2006/relationships/tags" Target="../tags/tag97.xml"/><Relationship Id="rId161" Type="http://schemas.openxmlformats.org/officeDocument/2006/relationships/tags" Target="../tags/tag162.xml"/><Relationship Id="rId217" Type="http://schemas.openxmlformats.org/officeDocument/2006/relationships/tags" Target="../tags/tag218.xml"/><Relationship Id="rId399" Type="http://schemas.openxmlformats.org/officeDocument/2006/relationships/tags" Target="../tags/tag400.xml"/><Relationship Id="rId259" Type="http://schemas.openxmlformats.org/officeDocument/2006/relationships/tags" Target="../tags/tag260.xml"/><Relationship Id="rId424" Type="http://schemas.openxmlformats.org/officeDocument/2006/relationships/tags" Target="../tags/tag425.xml"/><Relationship Id="rId23" Type="http://schemas.openxmlformats.org/officeDocument/2006/relationships/tags" Target="../tags/tag24.xml"/><Relationship Id="rId119" Type="http://schemas.openxmlformats.org/officeDocument/2006/relationships/tags" Target="../tags/tag120.xml"/><Relationship Id="rId270" Type="http://schemas.openxmlformats.org/officeDocument/2006/relationships/tags" Target="../tags/tag271.xml"/><Relationship Id="rId326" Type="http://schemas.openxmlformats.org/officeDocument/2006/relationships/tags" Target="../tags/tag327.xml"/><Relationship Id="rId65" Type="http://schemas.openxmlformats.org/officeDocument/2006/relationships/tags" Target="../tags/tag66.xml"/><Relationship Id="rId130" Type="http://schemas.openxmlformats.org/officeDocument/2006/relationships/tags" Target="../tags/tag131.xml"/><Relationship Id="rId368" Type="http://schemas.openxmlformats.org/officeDocument/2006/relationships/tags" Target="../tags/tag369.xml"/><Relationship Id="rId172" Type="http://schemas.openxmlformats.org/officeDocument/2006/relationships/tags" Target="../tags/tag173.xml"/><Relationship Id="rId228" Type="http://schemas.openxmlformats.org/officeDocument/2006/relationships/tags" Target="../tags/tag229.xml"/><Relationship Id="rId435" Type="http://schemas.openxmlformats.org/officeDocument/2006/relationships/tags" Target="../tags/tag436.xml"/><Relationship Id="rId281" Type="http://schemas.openxmlformats.org/officeDocument/2006/relationships/tags" Target="../tags/tag282.xml"/><Relationship Id="rId337" Type="http://schemas.openxmlformats.org/officeDocument/2006/relationships/tags" Target="../tags/tag338.xml"/><Relationship Id="rId34" Type="http://schemas.openxmlformats.org/officeDocument/2006/relationships/tags" Target="../tags/tag35.xml"/><Relationship Id="rId76" Type="http://schemas.openxmlformats.org/officeDocument/2006/relationships/tags" Target="../tags/tag77.xml"/><Relationship Id="rId141" Type="http://schemas.openxmlformats.org/officeDocument/2006/relationships/tags" Target="../tags/tag142.xml"/><Relationship Id="rId379" Type="http://schemas.openxmlformats.org/officeDocument/2006/relationships/tags" Target="../tags/tag380.xml"/><Relationship Id="rId7" Type="http://schemas.openxmlformats.org/officeDocument/2006/relationships/tags" Target="../tags/tag8.xml"/><Relationship Id="rId183" Type="http://schemas.openxmlformats.org/officeDocument/2006/relationships/tags" Target="../tags/tag184.xml"/><Relationship Id="rId239" Type="http://schemas.openxmlformats.org/officeDocument/2006/relationships/tags" Target="../tags/tag240.xml"/><Relationship Id="rId390" Type="http://schemas.openxmlformats.org/officeDocument/2006/relationships/tags" Target="../tags/tag391.xml"/><Relationship Id="rId404" Type="http://schemas.openxmlformats.org/officeDocument/2006/relationships/tags" Target="../tags/tag405.xml"/><Relationship Id="rId446" Type="http://schemas.openxmlformats.org/officeDocument/2006/relationships/tags" Target="../tags/tag447.xml"/><Relationship Id="rId250" Type="http://schemas.openxmlformats.org/officeDocument/2006/relationships/tags" Target="../tags/tag251.xml"/><Relationship Id="rId292" Type="http://schemas.openxmlformats.org/officeDocument/2006/relationships/tags" Target="../tags/tag293.xml"/><Relationship Id="rId306" Type="http://schemas.openxmlformats.org/officeDocument/2006/relationships/tags" Target="../tags/tag307.xml"/><Relationship Id="rId45" Type="http://schemas.openxmlformats.org/officeDocument/2006/relationships/tags" Target="../tags/tag46.xml"/><Relationship Id="rId87" Type="http://schemas.openxmlformats.org/officeDocument/2006/relationships/tags" Target="../tags/tag88.xml"/><Relationship Id="rId110" Type="http://schemas.openxmlformats.org/officeDocument/2006/relationships/tags" Target="../tags/tag111.xml"/><Relationship Id="rId348" Type="http://schemas.openxmlformats.org/officeDocument/2006/relationships/tags" Target="../tags/tag349.xml"/><Relationship Id="rId152" Type="http://schemas.openxmlformats.org/officeDocument/2006/relationships/tags" Target="../tags/tag153.xml"/><Relationship Id="rId194" Type="http://schemas.openxmlformats.org/officeDocument/2006/relationships/tags" Target="../tags/tag195.xml"/><Relationship Id="rId208" Type="http://schemas.openxmlformats.org/officeDocument/2006/relationships/tags" Target="../tags/tag209.xml"/><Relationship Id="rId415" Type="http://schemas.openxmlformats.org/officeDocument/2006/relationships/tags" Target="../tags/tag416.xml"/><Relationship Id="rId261" Type="http://schemas.openxmlformats.org/officeDocument/2006/relationships/tags" Target="../tags/tag262.xml"/><Relationship Id="rId14" Type="http://schemas.openxmlformats.org/officeDocument/2006/relationships/tags" Target="../tags/tag15.xml"/><Relationship Id="rId56" Type="http://schemas.openxmlformats.org/officeDocument/2006/relationships/tags" Target="../tags/tag57.xml"/><Relationship Id="rId317" Type="http://schemas.openxmlformats.org/officeDocument/2006/relationships/tags" Target="../tags/tag318.xml"/><Relationship Id="rId359" Type="http://schemas.openxmlformats.org/officeDocument/2006/relationships/tags" Target="../tags/tag360.xml"/><Relationship Id="rId98" Type="http://schemas.openxmlformats.org/officeDocument/2006/relationships/tags" Target="../tags/tag99.xml"/><Relationship Id="rId121" Type="http://schemas.openxmlformats.org/officeDocument/2006/relationships/tags" Target="../tags/tag122.xml"/><Relationship Id="rId163" Type="http://schemas.openxmlformats.org/officeDocument/2006/relationships/tags" Target="../tags/tag164.xml"/><Relationship Id="rId219" Type="http://schemas.openxmlformats.org/officeDocument/2006/relationships/tags" Target="../tags/tag220.xml"/><Relationship Id="rId370" Type="http://schemas.openxmlformats.org/officeDocument/2006/relationships/tags" Target="../tags/tag371.xml"/><Relationship Id="rId426" Type="http://schemas.openxmlformats.org/officeDocument/2006/relationships/tags" Target="../tags/tag427.xml"/><Relationship Id="rId230" Type="http://schemas.openxmlformats.org/officeDocument/2006/relationships/tags" Target="../tags/tag231.xml"/><Relationship Id="rId25" Type="http://schemas.openxmlformats.org/officeDocument/2006/relationships/tags" Target="../tags/tag26.xml"/><Relationship Id="rId67" Type="http://schemas.openxmlformats.org/officeDocument/2006/relationships/tags" Target="../tags/tag68.xml"/><Relationship Id="rId272" Type="http://schemas.openxmlformats.org/officeDocument/2006/relationships/tags" Target="../tags/tag273.xml"/><Relationship Id="rId328" Type="http://schemas.openxmlformats.org/officeDocument/2006/relationships/tags" Target="../tags/tag329.xml"/><Relationship Id="rId132" Type="http://schemas.openxmlformats.org/officeDocument/2006/relationships/tags" Target="../tags/tag133.xml"/><Relationship Id="rId174" Type="http://schemas.openxmlformats.org/officeDocument/2006/relationships/tags" Target="../tags/tag175.xml"/><Relationship Id="rId381" Type="http://schemas.openxmlformats.org/officeDocument/2006/relationships/tags" Target="../tags/tag382.xml"/><Relationship Id="rId241" Type="http://schemas.openxmlformats.org/officeDocument/2006/relationships/tags" Target="../tags/tag242.xml"/><Relationship Id="rId437" Type="http://schemas.openxmlformats.org/officeDocument/2006/relationships/tags" Target="../tags/tag438.xml"/><Relationship Id="rId36" Type="http://schemas.openxmlformats.org/officeDocument/2006/relationships/tags" Target="../tags/tag37.xml"/><Relationship Id="rId283" Type="http://schemas.openxmlformats.org/officeDocument/2006/relationships/tags" Target="../tags/tag284.xml"/><Relationship Id="rId339" Type="http://schemas.openxmlformats.org/officeDocument/2006/relationships/tags" Target="../tags/tag340.xml"/><Relationship Id="rId78" Type="http://schemas.openxmlformats.org/officeDocument/2006/relationships/tags" Target="../tags/tag79.xml"/><Relationship Id="rId101" Type="http://schemas.openxmlformats.org/officeDocument/2006/relationships/tags" Target="../tags/tag102.xml"/><Relationship Id="rId143" Type="http://schemas.openxmlformats.org/officeDocument/2006/relationships/tags" Target="../tags/tag144.xml"/><Relationship Id="rId185" Type="http://schemas.openxmlformats.org/officeDocument/2006/relationships/tags" Target="../tags/tag186.xml"/><Relationship Id="rId350" Type="http://schemas.openxmlformats.org/officeDocument/2006/relationships/tags" Target="../tags/tag351.xml"/><Relationship Id="rId406" Type="http://schemas.openxmlformats.org/officeDocument/2006/relationships/tags" Target="../tags/tag407.xml"/><Relationship Id="rId9" Type="http://schemas.openxmlformats.org/officeDocument/2006/relationships/tags" Target="../tags/tag10.xml"/><Relationship Id="rId210" Type="http://schemas.openxmlformats.org/officeDocument/2006/relationships/tags" Target="../tags/tag211.xml"/><Relationship Id="rId392" Type="http://schemas.openxmlformats.org/officeDocument/2006/relationships/tags" Target="../tags/tag393.xml"/><Relationship Id="rId448" Type="http://schemas.openxmlformats.org/officeDocument/2006/relationships/tags" Target="../tags/tag449.xml"/><Relationship Id="rId252" Type="http://schemas.openxmlformats.org/officeDocument/2006/relationships/tags" Target="../tags/tag253.xml"/><Relationship Id="rId294" Type="http://schemas.openxmlformats.org/officeDocument/2006/relationships/tags" Target="../tags/tag295.xml"/><Relationship Id="rId308" Type="http://schemas.openxmlformats.org/officeDocument/2006/relationships/tags" Target="../tags/tag309.xml"/><Relationship Id="rId47" Type="http://schemas.openxmlformats.org/officeDocument/2006/relationships/tags" Target="../tags/tag48.xml"/><Relationship Id="rId89" Type="http://schemas.openxmlformats.org/officeDocument/2006/relationships/tags" Target="../tags/tag90.xml"/><Relationship Id="rId112" Type="http://schemas.openxmlformats.org/officeDocument/2006/relationships/tags" Target="../tags/tag113.xml"/><Relationship Id="rId154" Type="http://schemas.openxmlformats.org/officeDocument/2006/relationships/tags" Target="../tags/tag155.xml"/><Relationship Id="rId361" Type="http://schemas.openxmlformats.org/officeDocument/2006/relationships/tags" Target="../tags/tag362.xml"/><Relationship Id="rId196" Type="http://schemas.openxmlformats.org/officeDocument/2006/relationships/tags" Target="../tags/tag197.xml"/><Relationship Id="rId417" Type="http://schemas.openxmlformats.org/officeDocument/2006/relationships/tags" Target="../tags/tag418.xml"/><Relationship Id="rId16" Type="http://schemas.openxmlformats.org/officeDocument/2006/relationships/tags" Target="../tags/tag17.xml"/><Relationship Id="rId221" Type="http://schemas.openxmlformats.org/officeDocument/2006/relationships/tags" Target="../tags/tag222.xml"/><Relationship Id="rId263" Type="http://schemas.openxmlformats.org/officeDocument/2006/relationships/tags" Target="../tags/tag264.xml"/><Relationship Id="rId319" Type="http://schemas.openxmlformats.org/officeDocument/2006/relationships/tags" Target="../tags/tag320.xml"/><Relationship Id="rId58" Type="http://schemas.openxmlformats.org/officeDocument/2006/relationships/tags" Target="../tags/tag59.xml"/><Relationship Id="rId123" Type="http://schemas.openxmlformats.org/officeDocument/2006/relationships/tags" Target="../tags/tag124.xml"/><Relationship Id="rId330" Type="http://schemas.openxmlformats.org/officeDocument/2006/relationships/tags" Target="../tags/tag331.xml"/><Relationship Id="rId165" Type="http://schemas.openxmlformats.org/officeDocument/2006/relationships/tags" Target="../tags/tag166.xml"/><Relationship Id="rId372" Type="http://schemas.openxmlformats.org/officeDocument/2006/relationships/tags" Target="../tags/tag373.xml"/><Relationship Id="rId428" Type="http://schemas.openxmlformats.org/officeDocument/2006/relationships/tags" Target="../tags/tag429.xml"/><Relationship Id="rId232" Type="http://schemas.openxmlformats.org/officeDocument/2006/relationships/tags" Target="../tags/tag233.xml"/><Relationship Id="rId274" Type="http://schemas.openxmlformats.org/officeDocument/2006/relationships/tags" Target="../tags/tag275.xml"/><Relationship Id="rId27" Type="http://schemas.openxmlformats.org/officeDocument/2006/relationships/tags" Target="../tags/tag28.xml"/><Relationship Id="rId69" Type="http://schemas.openxmlformats.org/officeDocument/2006/relationships/tags" Target="../tags/tag70.xml"/><Relationship Id="rId134" Type="http://schemas.openxmlformats.org/officeDocument/2006/relationships/tags" Target="../tags/tag135.xml"/><Relationship Id="rId80" Type="http://schemas.openxmlformats.org/officeDocument/2006/relationships/tags" Target="../tags/tag81.xml"/><Relationship Id="rId176" Type="http://schemas.openxmlformats.org/officeDocument/2006/relationships/tags" Target="../tags/tag177.xml"/><Relationship Id="rId341" Type="http://schemas.openxmlformats.org/officeDocument/2006/relationships/tags" Target="../tags/tag342.xml"/><Relationship Id="rId383" Type="http://schemas.openxmlformats.org/officeDocument/2006/relationships/tags" Target="../tags/tag384.xml"/><Relationship Id="rId439" Type="http://schemas.openxmlformats.org/officeDocument/2006/relationships/tags" Target="../tags/tag440.xml"/><Relationship Id="rId201" Type="http://schemas.openxmlformats.org/officeDocument/2006/relationships/tags" Target="../tags/tag202.xml"/><Relationship Id="rId243" Type="http://schemas.openxmlformats.org/officeDocument/2006/relationships/tags" Target="../tags/tag244.xml"/><Relationship Id="rId285" Type="http://schemas.openxmlformats.org/officeDocument/2006/relationships/tags" Target="../tags/tag286.xml"/><Relationship Id="rId450" Type="http://schemas.openxmlformats.org/officeDocument/2006/relationships/tags" Target="../tags/tag451.xml"/><Relationship Id="rId38" Type="http://schemas.openxmlformats.org/officeDocument/2006/relationships/tags" Target="../tags/tag39.xml"/><Relationship Id="rId103" Type="http://schemas.openxmlformats.org/officeDocument/2006/relationships/tags" Target="../tags/tag104.xml"/><Relationship Id="rId310" Type="http://schemas.openxmlformats.org/officeDocument/2006/relationships/tags" Target="../tags/tag311.xml"/><Relationship Id="rId91" Type="http://schemas.openxmlformats.org/officeDocument/2006/relationships/tags" Target="../tags/tag92.xml"/><Relationship Id="rId145" Type="http://schemas.openxmlformats.org/officeDocument/2006/relationships/tags" Target="../tags/tag146.xml"/><Relationship Id="rId187" Type="http://schemas.openxmlformats.org/officeDocument/2006/relationships/tags" Target="../tags/tag188.xml"/><Relationship Id="rId352" Type="http://schemas.openxmlformats.org/officeDocument/2006/relationships/tags" Target="../tags/tag353.xml"/><Relationship Id="rId394" Type="http://schemas.openxmlformats.org/officeDocument/2006/relationships/tags" Target="../tags/tag395.xml"/><Relationship Id="rId408" Type="http://schemas.openxmlformats.org/officeDocument/2006/relationships/tags" Target="../tags/tag409.xml"/><Relationship Id="rId212" Type="http://schemas.openxmlformats.org/officeDocument/2006/relationships/tags" Target="../tags/tag213.xml"/><Relationship Id="rId254" Type="http://schemas.openxmlformats.org/officeDocument/2006/relationships/tags" Target="../tags/tag255.xml"/><Relationship Id="rId49" Type="http://schemas.openxmlformats.org/officeDocument/2006/relationships/tags" Target="../tags/tag50.xml"/><Relationship Id="rId114" Type="http://schemas.openxmlformats.org/officeDocument/2006/relationships/tags" Target="../tags/tag115.xml"/><Relationship Id="rId296" Type="http://schemas.openxmlformats.org/officeDocument/2006/relationships/tags" Target="../tags/tag297.xml"/><Relationship Id="rId60" Type="http://schemas.openxmlformats.org/officeDocument/2006/relationships/tags" Target="../tags/tag61.xml"/><Relationship Id="rId156" Type="http://schemas.openxmlformats.org/officeDocument/2006/relationships/tags" Target="../tags/tag157.xml"/><Relationship Id="rId198" Type="http://schemas.openxmlformats.org/officeDocument/2006/relationships/tags" Target="../tags/tag199.xml"/><Relationship Id="rId321" Type="http://schemas.openxmlformats.org/officeDocument/2006/relationships/tags" Target="../tags/tag322.xml"/><Relationship Id="rId363" Type="http://schemas.openxmlformats.org/officeDocument/2006/relationships/tags" Target="../tags/tag364.xml"/><Relationship Id="rId419" Type="http://schemas.openxmlformats.org/officeDocument/2006/relationships/tags" Target="../tags/tag420.xml"/><Relationship Id="rId223" Type="http://schemas.openxmlformats.org/officeDocument/2006/relationships/tags" Target="../tags/tag224.xml"/><Relationship Id="rId430" Type="http://schemas.openxmlformats.org/officeDocument/2006/relationships/tags" Target="../tags/tag431.xml"/><Relationship Id="rId18" Type="http://schemas.openxmlformats.org/officeDocument/2006/relationships/tags" Target="../tags/tag19.xml"/><Relationship Id="rId265" Type="http://schemas.openxmlformats.org/officeDocument/2006/relationships/tags" Target="../tags/tag266.xml"/><Relationship Id="rId125" Type="http://schemas.openxmlformats.org/officeDocument/2006/relationships/tags" Target="../tags/tag126.xml"/><Relationship Id="rId167" Type="http://schemas.openxmlformats.org/officeDocument/2006/relationships/tags" Target="../tags/tag168.xml"/><Relationship Id="rId332" Type="http://schemas.openxmlformats.org/officeDocument/2006/relationships/tags" Target="../tags/tag333.xml"/><Relationship Id="rId374" Type="http://schemas.openxmlformats.org/officeDocument/2006/relationships/tags" Target="../tags/tag375.xml"/><Relationship Id="rId71" Type="http://schemas.openxmlformats.org/officeDocument/2006/relationships/tags" Target="../tags/tag72.xml"/><Relationship Id="rId92" Type="http://schemas.openxmlformats.org/officeDocument/2006/relationships/tags" Target="../tags/tag93.xml"/><Relationship Id="rId213" Type="http://schemas.openxmlformats.org/officeDocument/2006/relationships/tags" Target="../tags/tag214.xml"/><Relationship Id="rId234" Type="http://schemas.openxmlformats.org/officeDocument/2006/relationships/tags" Target="../tags/tag235.xml"/><Relationship Id="rId420" Type="http://schemas.openxmlformats.org/officeDocument/2006/relationships/tags" Target="../tags/tag421.xml"/><Relationship Id="rId2" Type="http://schemas.openxmlformats.org/officeDocument/2006/relationships/tags" Target="../tags/tag3.xml"/><Relationship Id="rId29" Type="http://schemas.openxmlformats.org/officeDocument/2006/relationships/tags" Target="../tags/tag30.xml"/><Relationship Id="rId255" Type="http://schemas.openxmlformats.org/officeDocument/2006/relationships/tags" Target="../tags/tag256.xml"/><Relationship Id="rId276" Type="http://schemas.openxmlformats.org/officeDocument/2006/relationships/tags" Target="../tags/tag277.xml"/><Relationship Id="rId297" Type="http://schemas.openxmlformats.org/officeDocument/2006/relationships/tags" Target="../tags/tag298.xml"/><Relationship Id="rId441" Type="http://schemas.openxmlformats.org/officeDocument/2006/relationships/tags" Target="../tags/tag442.xml"/><Relationship Id="rId40" Type="http://schemas.openxmlformats.org/officeDocument/2006/relationships/tags" Target="../tags/tag41.xml"/><Relationship Id="rId115" Type="http://schemas.openxmlformats.org/officeDocument/2006/relationships/tags" Target="../tags/tag116.xml"/><Relationship Id="rId136" Type="http://schemas.openxmlformats.org/officeDocument/2006/relationships/tags" Target="../tags/tag137.xml"/><Relationship Id="rId157" Type="http://schemas.openxmlformats.org/officeDocument/2006/relationships/tags" Target="../tags/tag158.xml"/><Relationship Id="rId178" Type="http://schemas.openxmlformats.org/officeDocument/2006/relationships/tags" Target="../tags/tag179.xml"/><Relationship Id="rId301" Type="http://schemas.openxmlformats.org/officeDocument/2006/relationships/tags" Target="../tags/tag302.xml"/><Relationship Id="rId322" Type="http://schemas.openxmlformats.org/officeDocument/2006/relationships/tags" Target="../tags/tag323.xml"/><Relationship Id="rId343" Type="http://schemas.openxmlformats.org/officeDocument/2006/relationships/tags" Target="../tags/tag344.xml"/><Relationship Id="rId364" Type="http://schemas.openxmlformats.org/officeDocument/2006/relationships/tags" Target="../tags/tag365.xml"/><Relationship Id="rId61" Type="http://schemas.openxmlformats.org/officeDocument/2006/relationships/tags" Target="../tags/tag62.xml"/><Relationship Id="rId82" Type="http://schemas.openxmlformats.org/officeDocument/2006/relationships/tags" Target="../tags/tag83.xml"/><Relationship Id="rId199" Type="http://schemas.openxmlformats.org/officeDocument/2006/relationships/tags" Target="../tags/tag200.xml"/><Relationship Id="rId203" Type="http://schemas.openxmlformats.org/officeDocument/2006/relationships/tags" Target="../tags/tag204.xml"/><Relationship Id="rId385" Type="http://schemas.openxmlformats.org/officeDocument/2006/relationships/tags" Target="../tags/tag386.xml"/><Relationship Id="rId19" Type="http://schemas.openxmlformats.org/officeDocument/2006/relationships/tags" Target="../tags/tag20.xml"/><Relationship Id="rId224" Type="http://schemas.openxmlformats.org/officeDocument/2006/relationships/tags" Target="../tags/tag225.xml"/><Relationship Id="rId245" Type="http://schemas.openxmlformats.org/officeDocument/2006/relationships/tags" Target="../tags/tag246.xml"/><Relationship Id="rId266" Type="http://schemas.openxmlformats.org/officeDocument/2006/relationships/tags" Target="../tags/tag267.xml"/><Relationship Id="rId287" Type="http://schemas.openxmlformats.org/officeDocument/2006/relationships/tags" Target="../tags/tag288.xml"/><Relationship Id="rId410" Type="http://schemas.openxmlformats.org/officeDocument/2006/relationships/tags" Target="../tags/tag411.xml"/><Relationship Id="rId431" Type="http://schemas.openxmlformats.org/officeDocument/2006/relationships/tags" Target="../tags/tag432.xml"/><Relationship Id="rId452" Type="http://schemas.openxmlformats.org/officeDocument/2006/relationships/tags" Target="../tags/tag453.xml"/><Relationship Id="rId30" Type="http://schemas.openxmlformats.org/officeDocument/2006/relationships/tags" Target="../tags/tag31.xml"/><Relationship Id="rId105" Type="http://schemas.openxmlformats.org/officeDocument/2006/relationships/tags" Target="../tags/tag106.xml"/><Relationship Id="rId126" Type="http://schemas.openxmlformats.org/officeDocument/2006/relationships/tags" Target="../tags/tag127.xml"/><Relationship Id="rId147" Type="http://schemas.openxmlformats.org/officeDocument/2006/relationships/tags" Target="../tags/tag148.xml"/><Relationship Id="rId168" Type="http://schemas.openxmlformats.org/officeDocument/2006/relationships/tags" Target="../tags/tag169.xml"/><Relationship Id="rId312" Type="http://schemas.openxmlformats.org/officeDocument/2006/relationships/tags" Target="../tags/tag313.xml"/><Relationship Id="rId333" Type="http://schemas.openxmlformats.org/officeDocument/2006/relationships/tags" Target="../tags/tag334.xml"/><Relationship Id="rId354" Type="http://schemas.openxmlformats.org/officeDocument/2006/relationships/tags" Target="../tags/tag355.xml"/><Relationship Id="rId51" Type="http://schemas.openxmlformats.org/officeDocument/2006/relationships/tags" Target="../tags/tag52.xml"/><Relationship Id="rId72" Type="http://schemas.openxmlformats.org/officeDocument/2006/relationships/tags" Target="../tags/tag73.xml"/><Relationship Id="rId93" Type="http://schemas.openxmlformats.org/officeDocument/2006/relationships/tags" Target="../tags/tag94.xml"/><Relationship Id="rId189" Type="http://schemas.openxmlformats.org/officeDocument/2006/relationships/tags" Target="../tags/tag190.xml"/><Relationship Id="rId375" Type="http://schemas.openxmlformats.org/officeDocument/2006/relationships/tags" Target="../tags/tag376.xml"/><Relationship Id="rId396" Type="http://schemas.openxmlformats.org/officeDocument/2006/relationships/tags" Target="../tags/tag397.xml"/><Relationship Id="rId3" Type="http://schemas.openxmlformats.org/officeDocument/2006/relationships/tags" Target="../tags/tag4.xml"/><Relationship Id="rId214" Type="http://schemas.openxmlformats.org/officeDocument/2006/relationships/tags" Target="../tags/tag215.xml"/><Relationship Id="rId235" Type="http://schemas.openxmlformats.org/officeDocument/2006/relationships/tags" Target="../tags/tag236.xml"/><Relationship Id="rId256" Type="http://schemas.openxmlformats.org/officeDocument/2006/relationships/tags" Target="../tags/tag257.xml"/><Relationship Id="rId277" Type="http://schemas.openxmlformats.org/officeDocument/2006/relationships/tags" Target="../tags/tag278.xml"/><Relationship Id="rId298" Type="http://schemas.openxmlformats.org/officeDocument/2006/relationships/tags" Target="../tags/tag299.xml"/><Relationship Id="rId400" Type="http://schemas.openxmlformats.org/officeDocument/2006/relationships/tags" Target="../tags/tag401.xml"/><Relationship Id="rId421" Type="http://schemas.openxmlformats.org/officeDocument/2006/relationships/tags" Target="../tags/tag422.xml"/><Relationship Id="rId442" Type="http://schemas.openxmlformats.org/officeDocument/2006/relationships/tags" Target="../tags/tag443.xml"/><Relationship Id="rId116" Type="http://schemas.openxmlformats.org/officeDocument/2006/relationships/tags" Target="../tags/tag117.xml"/><Relationship Id="rId137" Type="http://schemas.openxmlformats.org/officeDocument/2006/relationships/tags" Target="../tags/tag138.xml"/><Relationship Id="rId158" Type="http://schemas.openxmlformats.org/officeDocument/2006/relationships/tags" Target="../tags/tag159.xml"/><Relationship Id="rId302" Type="http://schemas.openxmlformats.org/officeDocument/2006/relationships/tags" Target="../tags/tag303.xml"/><Relationship Id="rId323" Type="http://schemas.openxmlformats.org/officeDocument/2006/relationships/tags" Target="../tags/tag324.xml"/><Relationship Id="rId344" Type="http://schemas.openxmlformats.org/officeDocument/2006/relationships/tags" Target="../tags/tag345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62" Type="http://schemas.openxmlformats.org/officeDocument/2006/relationships/tags" Target="../tags/tag63.xml"/><Relationship Id="rId83" Type="http://schemas.openxmlformats.org/officeDocument/2006/relationships/tags" Target="../tags/tag84.xml"/><Relationship Id="rId179" Type="http://schemas.openxmlformats.org/officeDocument/2006/relationships/tags" Target="../tags/tag180.xml"/><Relationship Id="rId365" Type="http://schemas.openxmlformats.org/officeDocument/2006/relationships/tags" Target="../tags/tag366.xml"/><Relationship Id="rId386" Type="http://schemas.openxmlformats.org/officeDocument/2006/relationships/tags" Target="../tags/tag387.xml"/><Relationship Id="rId190" Type="http://schemas.openxmlformats.org/officeDocument/2006/relationships/tags" Target="../tags/tag191.xml"/><Relationship Id="rId204" Type="http://schemas.openxmlformats.org/officeDocument/2006/relationships/tags" Target="../tags/tag205.xml"/><Relationship Id="rId225" Type="http://schemas.openxmlformats.org/officeDocument/2006/relationships/tags" Target="../tags/tag226.xml"/><Relationship Id="rId246" Type="http://schemas.openxmlformats.org/officeDocument/2006/relationships/tags" Target="../tags/tag247.xml"/><Relationship Id="rId267" Type="http://schemas.openxmlformats.org/officeDocument/2006/relationships/tags" Target="../tags/tag268.xml"/><Relationship Id="rId288" Type="http://schemas.openxmlformats.org/officeDocument/2006/relationships/tags" Target="../tags/tag289.xml"/><Relationship Id="rId411" Type="http://schemas.openxmlformats.org/officeDocument/2006/relationships/tags" Target="../tags/tag412.xml"/><Relationship Id="rId432" Type="http://schemas.openxmlformats.org/officeDocument/2006/relationships/tags" Target="../tags/tag433.xml"/><Relationship Id="rId453" Type="http://schemas.openxmlformats.org/officeDocument/2006/relationships/slideLayout" Target="../slideLayouts/slideLayout15.xml"/><Relationship Id="rId106" Type="http://schemas.openxmlformats.org/officeDocument/2006/relationships/tags" Target="../tags/tag107.xml"/><Relationship Id="rId127" Type="http://schemas.openxmlformats.org/officeDocument/2006/relationships/tags" Target="../tags/tag128.xml"/><Relationship Id="rId313" Type="http://schemas.openxmlformats.org/officeDocument/2006/relationships/tags" Target="../tags/tag314.xml"/><Relationship Id="rId10" Type="http://schemas.openxmlformats.org/officeDocument/2006/relationships/tags" Target="../tags/tag11.xml"/><Relationship Id="rId31" Type="http://schemas.openxmlformats.org/officeDocument/2006/relationships/tags" Target="../tags/tag32.xml"/><Relationship Id="rId52" Type="http://schemas.openxmlformats.org/officeDocument/2006/relationships/tags" Target="../tags/tag53.xml"/><Relationship Id="rId73" Type="http://schemas.openxmlformats.org/officeDocument/2006/relationships/tags" Target="../tags/tag74.xml"/><Relationship Id="rId94" Type="http://schemas.openxmlformats.org/officeDocument/2006/relationships/tags" Target="../tags/tag95.xml"/><Relationship Id="rId148" Type="http://schemas.openxmlformats.org/officeDocument/2006/relationships/tags" Target="../tags/tag149.xml"/><Relationship Id="rId169" Type="http://schemas.openxmlformats.org/officeDocument/2006/relationships/tags" Target="../tags/tag170.xml"/><Relationship Id="rId334" Type="http://schemas.openxmlformats.org/officeDocument/2006/relationships/tags" Target="../tags/tag335.xml"/><Relationship Id="rId355" Type="http://schemas.openxmlformats.org/officeDocument/2006/relationships/tags" Target="../tags/tag356.xml"/><Relationship Id="rId376" Type="http://schemas.openxmlformats.org/officeDocument/2006/relationships/tags" Target="../tags/tag377.xml"/><Relationship Id="rId397" Type="http://schemas.openxmlformats.org/officeDocument/2006/relationships/tags" Target="../tags/tag398.xml"/><Relationship Id="rId4" Type="http://schemas.openxmlformats.org/officeDocument/2006/relationships/tags" Target="../tags/tag5.xml"/><Relationship Id="rId180" Type="http://schemas.openxmlformats.org/officeDocument/2006/relationships/tags" Target="../tags/tag181.xml"/><Relationship Id="rId215" Type="http://schemas.openxmlformats.org/officeDocument/2006/relationships/tags" Target="../tags/tag216.xml"/><Relationship Id="rId236" Type="http://schemas.openxmlformats.org/officeDocument/2006/relationships/tags" Target="../tags/tag237.xml"/><Relationship Id="rId257" Type="http://schemas.openxmlformats.org/officeDocument/2006/relationships/tags" Target="../tags/tag258.xml"/><Relationship Id="rId278" Type="http://schemas.openxmlformats.org/officeDocument/2006/relationships/tags" Target="../tags/tag279.xml"/><Relationship Id="rId401" Type="http://schemas.openxmlformats.org/officeDocument/2006/relationships/tags" Target="../tags/tag402.xml"/><Relationship Id="rId422" Type="http://schemas.openxmlformats.org/officeDocument/2006/relationships/tags" Target="../tags/tag423.xml"/><Relationship Id="rId443" Type="http://schemas.openxmlformats.org/officeDocument/2006/relationships/tags" Target="../tags/tag444.xml"/><Relationship Id="rId303" Type="http://schemas.openxmlformats.org/officeDocument/2006/relationships/tags" Target="../tags/tag304.xml"/><Relationship Id="rId42" Type="http://schemas.openxmlformats.org/officeDocument/2006/relationships/tags" Target="../tags/tag43.xml"/><Relationship Id="rId84" Type="http://schemas.openxmlformats.org/officeDocument/2006/relationships/tags" Target="../tags/tag85.xml"/><Relationship Id="rId138" Type="http://schemas.openxmlformats.org/officeDocument/2006/relationships/tags" Target="../tags/tag139.xml"/><Relationship Id="rId345" Type="http://schemas.openxmlformats.org/officeDocument/2006/relationships/tags" Target="../tags/tag346.xml"/><Relationship Id="rId387" Type="http://schemas.openxmlformats.org/officeDocument/2006/relationships/tags" Target="../tags/tag388.xml"/><Relationship Id="rId191" Type="http://schemas.openxmlformats.org/officeDocument/2006/relationships/tags" Target="../tags/tag192.xml"/><Relationship Id="rId205" Type="http://schemas.openxmlformats.org/officeDocument/2006/relationships/tags" Target="../tags/tag206.xml"/><Relationship Id="rId247" Type="http://schemas.openxmlformats.org/officeDocument/2006/relationships/tags" Target="../tags/tag248.xml"/><Relationship Id="rId412" Type="http://schemas.openxmlformats.org/officeDocument/2006/relationships/tags" Target="../tags/tag413.xml"/><Relationship Id="rId107" Type="http://schemas.openxmlformats.org/officeDocument/2006/relationships/tags" Target="../tags/tag108.xml"/><Relationship Id="rId289" Type="http://schemas.openxmlformats.org/officeDocument/2006/relationships/tags" Target="../tags/tag290.xml"/><Relationship Id="rId11" Type="http://schemas.openxmlformats.org/officeDocument/2006/relationships/tags" Target="../tags/tag12.xml"/><Relationship Id="rId53" Type="http://schemas.openxmlformats.org/officeDocument/2006/relationships/tags" Target="../tags/tag54.xml"/><Relationship Id="rId149" Type="http://schemas.openxmlformats.org/officeDocument/2006/relationships/tags" Target="../tags/tag150.xml"/><Relationship Id="rId314" Type="http://schemas.openxmlformats.org/officeDocument/2006/relationships/tags" Target="../tags/tag315.xml"/><Relationship Id="rId356" Type="http://schemas.openxmlformats.org/officeDocument/2006/relationships/tags" Target="../tags/tag357.xml"/><Relationship Id="rId398" Type="http://schemas.openxmlformats.org/officeDocument/2006/relationships/tags" Target="../tags/tag399.xml"/><Relationship Id="rId95" Type="http://schemas.openxmlformats.org/officeDocument/2006/relationships/tags" Target="../tags/tag96.xml"/><Relationship Id="rId160" Type="http://schemas.openxmlformats.org/officeDocument/2006/relationships/tags" Target="../tags/tag161.xml"/><Relationship Id="rId216" Type="http://schemas.openxmlformats.org/officeDocument/2006/relationships/tags" Target="../tags/tag217.xml"/><Relationship Id="rId423" Type="http://schemas.openxmlformats.org/officeDocument/2006/relationships/tags" Target="../tags/tag424.xml"/><Relationship Id="rId258" Type="http://schemas.openxmlformats.org/officeDocument/2006/relationships/tags" Target="../tags/tag259.xml"/><Relationship Id="rId22" Type="http://schemas.openxmlformats.org/officeDocument/2006/relationships/tags" Target="../tags/tag23.xml"/><Relationship Id="rId64" Type="http://schemas.openxmlformats.org/officeDocument/2006/relationships/tags" Target="../tags/tag65.xml"/><Relationship Id="rId118" Type="http://schemas.openxmlformats.org/officeDocument/2006/relationships/tags" Target="../tags/tag119.xml"/><Relationship Id="rId325" Type="http://schemas.openxmlformats.org/officeDocument/2006/relationships/tags" Target="../tags/tag326.xml"/><Relationship Id="rId367" Type="http://schemas.openxmlformats.org/officeDocument/2006/relationships/tags" Target="../tags/tag368.xml"/><Relationship Id="rId171" Type="http://schemas.openxmlformats.org/officeDocument/2006/relationships/tags" Target="../tags/tag172.xml"/><Relationship Id="rId227" Type="http://schemas.openxmlformats.org/officeDocument/2006/relationships/tags" Target="../tags/tag228.xml"/><Relationship Id="rId269" Type="http://schemas.openxmlformats.org/officeDocument/2006/relationships/tags" Target="../tags/tag270.xml"/><Relationship Id="rId434" Type="http://schemas.openxmlformats.org/officeDocument/2006/relationships/tags" Target="../tags/tag435.xml"/><Relationship Id="rId33" Type="http://schemas.openxmlformats.org/officeDocument/2006/relationships/tags" Target="../tags/tag34.xml"/><Relationship Id="rId129" Type="http://schemas.openxmlformats.org/officeDocument/2006/relationships/tags" Target="../tags/tag130.xml"/><Relationship Id="rId280" Type="http://schemas.openxmlformats.org/officeDocument/2006/relationships/tags" Target="../tags/tag281.xml"/><Relationship Id="rId336" Type="http://schemas.openxmlformats.org/officeDocument/2006/relationships/tags" Target="../tags/tag337.xml"/><Relationship Id="rId75" Type="http://schemas.openxmlformats.org/officeDocument/2006/relationships/tags" Target="../tags/tag76.xml"/><Relationship Id="rId140" Type="http://schemas.openxmlformats.org/officeDocument/2006/relationships/tags" Target="../tags/tag141.xml"/><Relationship Id="rId182" Type="http://schemas.openxmlformats.org/officeDocument/2006/relationships/tags" Target="../tags/tag183.xml"/><Relationship Id="rId378" Type="http://schemas.openxmlformats.org/officeDocument/2006/relationships/tags" Target="../tags/tag379.xml"/><Relationship Id="rId403" Type="http://schemas.openxmlformats.org/officeDocument/2006/relationships/tags" Target="../tags/tag404.xml"/><Relationship Id="rId6" Type="http://schemas.openxmlformats.org/officeDocument/2006/relationships/tags" Target="../tags/tag7.xml"/><Relationship Id="rId238" Type="http://schemas.openxmlformats.org/officeDocument/2006/relationships/tags" Target="../tags/tag239.xml"/><Relationship Id="rId445" Type="http://schemas.openxmlformats.org/officeDocument/2006/relationships/tags" Target="../tags/tag446.xml"/><Relationship Id="rId291" Type="http://schemas.openxmlformats.org/officeDocument/2006/relationships/tags" Target="../tags/tag292.xml"/><Relationship Id="rId305" Type="http://schemas.openxmlformats.org/officeDocument/2006/relationships/tags" Target="../tags/tag306.xml"/><Relationship Id="rId347" Type="http://schemas.openxmlformats.org/officeDocument/2006/relationships/tags" Target="../tags/tag348.xml"/><Relationship Id="rId44" Type="http://schemas.openxmlformats.org/officeDocument/2006/relationships/tags" Target="../tags/tag45.xml"/><Relationship Id="rId86" Type="http://schemas.openxmlformats.org/officeDocument/2006/relationships/tags" Target="../tags/tag87.xml"/><Relationship Id="rId151" Type="http://schemas.openxmlformats.org/officeDocument/2006/relationships/tags" Target="../tags/tag152.xml"/><Relationship Id="rId389" Type="http://schemas.openxmlformats.org/officeDocument/2006/relationships/tags" Target="../tags/tag390.xml"/><Relationship Id="rId193" Type="http://schemas.openxmlformats.org/officeDocument/2006/relationships/tags" Target="../tags/tag194.xml"/><Relationship Id="rId207" Type="http://schemas.openxmlformats.org/officeDocument/2006/relationships/tags" Target="../tags/tag208.xml"/><Relationship Id="rId249" Type="http://schemas.openxmlformats.org/officeDocument/2006/relationships/tags" Target="../tags/tag250.xml"/><Relationship Id="rId414" Type="http://schemas.openxmlformats.org/officeDocument/2006/relationships/tags" Target="../tags/tag415.xml"/><Relationship Id="rId13" Type="http://schemas.openxmlformats.org/officeDocument/2006/relationships/tags" Target="../tags/tag14.xml"/><Relationship Id="rId109" Type="http://schemas.openxmlformats.org/officeDocument/2006/relationships/tags" Target="../tags/tag110.xml"/><Relationship Id="rId260" Type="http://schemas.openxmlformats.org/officeDocument/2006/relationships/tags" Target="../tags/tag261.xml"/><Relationship Id="rId316" Type="http://schemas.openxmlformats.org/officeDocument/2006/relationships/tags" Target="../tags/tag317.xml"/><Relationship Id="rId55" Type="http://schemas.openxmlformats.org/officeDocument/2006/relationships/tags" Target="../tags/tag56.xml"/><Relationship Id="rId97" Type="http://schemas.openxmlformats.org/officeDocument/2006/relationships/tags" Target="../tags/tag98.xml"/><Relationship Id="rId120" Type="http://schemas.openxmlformats.org/officeDocument/2006/relationships/tags" Target="../tags/tag121.xml"/><Relationship Id="rId358" Type="http://schemas.openxmlformats.org/officeDocument/2006/relationships/tags" Target="../tags/tag359.xml"/><Relationship Id="rId162" Type="http://schemas.openxmlformats.org/officeDocument/2006/relationships/tags" Target="../tags/tag163.xml"/><Relationship Id="rId218" Type="http://schemas.openxmlformats.org/officeDocument/2006/relationships/tags" Target="../tags/tag219.xml"/><Relationship Id="rId425" Type="http://schemas.openxmlformats.org/officeDocument/2006/relationships/tags" Target="../tags/tag426.xml"/><Relationship Id="rId271" Type="http://schemas.openxmlformats.org/officeDocument/2006/relationships/tags" Target="../tags/tag272.xml"/><Relationship Id="rId24" Type="http://schemas.openxmlformats.org/officeDocument/2006/relationships/tags" Target="../tags/tag25.xml"/><Relationship Id="rId66" Type="http://schemas.openxmlformats.org/officeDocument/2006/relationships/tags" Target="../tags/tag67.xml"/><Relationship Id="rId131" Type="http://schemas.openxmlformats.org/officeDocument/2006/relationships/tags" Target="../tags/tag132.xml"/><Relationship Id="rId327" Type="http://schemas.openxmlformats.org/officeDocument/2006/relationships/tags" Target="../tags/tag328.xml"/><Relationship Id="rId369" Type="http://schemas.openxmlformats.org/officeDocument/2006/relationships/tags" Target="../tags/tag370.xml"/><Relationship Id="rId173" Type="http://schemas.openxmlformats.org/officeDocument/2006/relationships/tags" Target="../tags/tag174.xml"/><Relationship Id="rId229" Type="http://schemas.openxmlformats.org/officeDocument/2006/relationships/tags" Target="../tags/tag230.xml"/><Relationship Id="rId380" Type="http://schemas.openxmlformats.org/officeDocument/2006/relationships/tags" Target="../tags/tag381.xml"/><Relationship Id="rId436" Type="http://schemas.openxmlformats.org/officeDocument/2006/relationships/tags" Target="../tags/tag437.xml"/><Relationship Id="rId240" Type="http://schemas.openxmlformats.org/officeDocument/2006/relationships/tags" Target="../tags/tag241.xml"/><Relationship Id="rId35" Type="http://schemas.openxmlformats.org/officeDocument/2006/relationships/tags" Target="../tags/tag36.xml"/><Relationship Id="rId77" Type="http://schemas.openxmlformats.org/officeDocument/2006/relationships/tags" Target="../tags/tag78.xml"/><Relationship Id="rId100" Type="http://schemas.openxmlformats.org/officeDocument/2006/relationships/tags" Target="../tags/tag101.xml"/><Relationship Id="rId282" Type="http://schemas.openxmlformats.org/officeDocument/2006/relationships/tags" Target="../tags/tag283.xml"/><Relationship Id="rId338" Type="http://schemas.openxmlformats.org/officeDocument/2006/relationships/tags" Target="../tags/tag339.xml"/><Relationship Id="rId8" Type="http://schemas.openxmlformats.org/officeDocument/2006/relationships/tags" Target="../tags/tag9.xml"/><Relationship Id="rId142" Type="http://schemas.openxmlformats.org/officeDocument/2006/relationships/tags" Target="../tags/tag143.xml"/><Relationship Id="rId184" Type="http://schemas.openxmlformats.org/officeDocument/2006/relationships/tags" Target="../tags/tag185.xml"/><Relationship Id="rId391" Type="http://schemas.openxmlformats.org/officeDocument/2006/relationships/tags" Target="../tags/tag392.xml"/><Relationship Id="rId405" Type="http://schemas.openxmlformats.org/officeDocument/2006/relationships/tags" Target="../tags/tag406.xml"/><Relationship Id="rId447" Type="http://schemas.openxmlformats.org/officeDocument/2006/relationships/tags" Target="../tags/tag448.xml"/><Relationship Id="rId251" Type="http://schemas.openxmlformats.org/officeDocument/2006/relationships/tags" Target="../tags/tag252.xml"/><Relationship Id="rId46" Type="http://schemas.openxmlformats.org/officeDocument/2006/relationships/tags" Target="../tags/tag47.xml"/><Relationship Id="rId293" Type="http://schemas.openxmlformats.org/officeDocument/2006/relationships/tags" Target="../tags/tag294.xml"/><Relationship Id="rId307" Type="http://schemas.openxmlformats.org/officeDocument/2006/relationships/tags" Target="../tags/tag308.xml"/><Relationship Id="rId349" Type="http://schemas.openxmlformats.org/officeDocument/2006/relationships/tags" Target="../tags/tag350.xml"/><Relationship Id="rId88" Type="http://schemas.openxmlformats.org/officeDocument/2006/relationships/tags" Target="../tags/tag89.xml"/><Relationship Id="rId111" Type="http://schemas.openxmlformats.org/officeDocument/2006/relationships/tags" Target="../tags/tag112.xml"/><Relationship Id="rId153" Type="http://schemas.openxmlformats.org/officeDocument/2006/relationships/tags" Target="../tags/tag154.xml"/><Relationship Id="rId195" Type="http://schemas.openxmlformats.org/officeDocument/2006/relationships/tags" Target="../tags/tag196.xml"/><Relationship Id="rId209" Type="http://schemas.openxmlformats.org/officeDocument/2006/relationships/tags" Target="../tags/tag210.xml"/><Relationship Id="rId360" Type="http://schemas.openxmlformats.org/officeDocument/2006/relationships/tags" Target="../tags/tag361.xml"/><Relationship Id="rId416" Type="http://schemas.openxmlformats.org/officeDocument/2006/relationships/tags" Target="../tags/tag417.xml"/><Relationship Id="rId220" Type="http://schemas.openxmlformats.org/officeDocument/2006/relationships/tags" Target="../tags/tag221.xml"/><Relationship Id="rId15" Type="http://schemas.openxmlformats.org/officeDocument/2006/relationships/tags" Target="../tags/tag16.xml"/><Relationship Id="rId57" Type="http://schemas.openxmlformats.org/officeDocument/2006/relationships/tags" Target="../tags/tag58.xml"/><Relationship Id="rId262" Type="http://schemas.openxmlformats.org/officeDocument/2006/relationships/tags" Target="../tags/tag263.xml"/><Relationship Id="rId318" Type="http://schemas.openxmlformats.org/officeDocument/2006/relationships/tags" Target="../tags/tag319.xml"/><Relationship Id="rId99" Type="http://schemas.openxmlformats.org/officeDocument/2006/relationships/tags" Target="../tags/tag100.xml"/><Relationship Id="rId122" Type="http://schemas.openxmlformats.org/officeDocument/2006/relationships/tags" Target="../tags/tag123.xml"/><Relationship Id="rId164" Type="http://schemas.openxmlformats.org/officeDocument/2006/relationships/tags" Target="../tags/tag165.xml"/><Relationship Id="rId371" Type="http://schemas.openxmlformats.org/officeDocument/2006/relationships/tags" Target="../tags/tag372.xml"/><Relationship Id="rId427" Type="http://schemas.openxmlformats.org/officeDocument/2006/relationships/tags" Target="../tags/tag428.xml"/><Relationship Id="rId26" Type="http://schemas.openxmlformats.org/officeDocument/2006/relationships/tags" Target="../tags/tag27.xml"/><Relationship Id="rId231" Type="http://schemas.openxmlformats.org/officeDocument/2006/relationships/tags" Target="../tags/tag232.xml"/><Relationship Id="rId273" Type="http://schemas.openxmlformats.org/officeDocument/2006/relationships/tags" Target="../tags/tag274.xml"/><Relationship Id="rId329" Type="http://schemas.openxmlformats.org/officeDocument/2006/relationships/tags" Target="../tags/tag330.xml"/><Relationship Id="rId68" Type="http://schemas.openxmlformats.org/officeDocument/2006/relationships/tags" Target="../tags/tag69.xml"/><Relationship Id="rId133" Type="http://schemas.openxmlformats.org/officeDocument/2006/relationships/tags" Target="../tags/tag134.xml"/><Relationship Id="rId175" Type="http://schemas.openxmlformats.org/officeDocument/2006/relationships/tags" Target="../tags/tag176.xml"/><Relationship Id="rId340" Type="http://schemas.openxmlformats.org/officeDocument/2006/relationships/tags" Target="../tags/tag341.xml"/><Relationship Id="rId200" Type="http://schemas.openxmlformats.org/officeDocument/2006/relationships/tags" Target="../tags/tag201.xml"/><Relationship Id="rId382" Type="http://schemas.openxmlformats.org/officeDocument/2006/relationships/tags" Target="../tags/tag383.xml"/><Relationship Id="rId438" Type="http://schemas.openxmlformats.org/officeDocument/2006/relationships/tags" Target="../tags/tag439.xml"/><Relationship Id="rId242" Type="http://schemas.openxmlformats.org/officeDocument/2006/relationships/tags" Target="../tags/tag243.xml"/><Relationship Id="rId284" Type="http://schemas.openxmlformats.org/officeDocument/2006/relationships/tags" Target="../tags/tag285.xml"/><Relationship Id="rId37" Type="http://schemas.openxmlformats.org/officeDocument/2006/relationships/tags" Target="../tags/tag38.xml"/><Relationship Id="rId79" Type="http://schemas.openxmlformats.org/officeDocument/2006/relationships/tags" Target="../tags/tag80.xml"/><Relationship Id="rId102" Type="http://schemas.openxmlformats.org/officeDocument/2006/relationships/tags" Target="../tags/tag103.xml"/><Relationship Id="rId144" Type="http://schemas.openxmlformats.org/officeDocument/2006/relationships/tags" Target="../tags/tag145.xml"/><Relationship Id="rId90" Type="http://schemas.openxmlformats.org/officeDocument/2006/relationships/tags" Target="../tags/tag91.xml"/><Relationship Id="rId186" Type="http://schemas.openxmlformats.org/officeDocument/2006/relationships/tags" Target="../tags/tag187.xml"/><Relationship Id="rId351" Type="http://schemas.openxmlformats.org/officeDocument/2006/relationships/tags" Target="../tags/tag352.xml"/><Relationship Id="rId393" Type="http://schemas.openxmlformats.org/officeDocument/2006/relationships/tags" Target="../tags/tag394.xml"/><Relationship Id="rId407" Type="http://schemas.openxmlformats.org/officeDocument/2006/relationships/tags" Target="../tags/tag408.xml"/><Relationship Id="rId449" Type="http://schemas.openxmlformats.org/officeDocument/2006/relationships/tags" Target="../tags/tag450.xml"/><Relationship Id="rId211" Type="http://schemas.openxmlformats.org/officeDocument/2006/relationships/tags" Target="../tags/tag212.xml"/><Relationship Id="rId253" Type="http://schemas.openxmlformats.org/officeDocument/2006/relationships/tags" Target="../tags/tag254.xml"/><Relationship Id="rId295" Type="http://schemas.openxmlformats.org/officeDocument/2006/relationships/tags" Target="../tags/tag296.xml"/><Relationship Id="rId309" Type="http://schemas.openxmlformats.org/officeDocument/2006/relationships/tags" Target="../tags/tag310.xml"/><Relationship Id="rId48" Type="http://schemas.openxmlformats.org/officeDocument/2006/relationships/tags" Target="../tags/tag49.xml"/><Relationship Id="rId113" Type="http://schemas.openxmlformats.org/officeDocument/2006/relationships/tags" Target="../tags/tag114.xml"/><Relationship Id="rId320" Type="http://schemas.openxmlformats.org/officeDocument/2006/relationships/tags" Target="../tags/tag321.xml"/><Relationship Id="rId155" Type="http://schemas.openxmlformats.org/officeDocument/2006/relationships/tags" Target="../tags/tag156.xml"/><Relationship Id="rId197" Type="http://schemas.openxmlformats.org/officeDocument/2006/relationships/tags" Target="../tags/tag198.xml"/><Relationship Id="rId362" Type="http://schemas.openxmlformats.org/officeDocument/2006/relationships/tags" Target="../tags/tag363.xml"/><Relationship Id="rId418" Type="http://schemas.openxmlformats.org/officeDocument/2006/relationships/tags" Target="../tags/tag419.xml"/><Relationship Id="rId222" Type="http://schemas.openxmlformats.org/officeDocument/2006/relationships/tags" Target="../tags/tag223.xml"/><Relationship Id="rId264" Type="http://schemas.openxmlformats.org/officeDocument/2006/relationships/tags" Target="../tags/tag265.xml"/><Relationship Id="rId17" Type="http://schemas.openxmlformats.org/officeDocument/2006/relationships/tags" Target="../tags/tag18.xml"/><Relationship Id="rId59" Type="http://schemas.openxmlformats.org/officeDocument/2006/relationships/tags" Target="../tags/tag60.xml"/><Relationship Id="rId124" Type="http://schemas.openxmlformats.org/officeDocument/2006/relationships/tags" Target="../tags/tag125.xml"/><Relationship Id="rId70" Type="http://schemas.openxmlformats.org/officeDocument/2006/relationships/tags" Target="../tags/tag71.xml"/><Relationship Id="rId166" Type="http://schemas.openxmlformats.org/officeDocument/2006/relationships/tags" Target="../tags/tag167.xml"/><Relationship Id="rId331" Type="http://schemas.openxmlformats.org/officeDocument/2006/relationships/tags" Target="../tags/tag332.xml"/><Relationship Id="rId373" Type="http://schemas.openxmlformats.org/officeDocument/2006/relationships/tags" Target="../tags/tag374.xml"/><Relationship Id="rId429" Type="http://schemas.openxmlformats.org/officeDocument/2006/relationships/tags" Target="../tags/tag430.xml"/><Relationship Id="rId1" Type="http://schemas.openxmlformats.org/officeDocument/2006/relationships/tags" Target="../tags/tag2.xml"/><Relationship Id="rId233" Type="http://schemas.openxmlformats.org/officeDocument/2006/relationships/tags" Target="../tags/tag234.xml"/><Relationship Id="rId440" Type="http://schemas.openxmlformats.org/officeDocument/2006/relationships/tags" Target="../tags/tag441.xml"/><Relationship Id="rId28" Type="http://schemas.openxmlformats.org/officeDocument/2006/relationships/tags" Target="../tags/tag29.xml"/><Relationship Id="rId275" Type="http://schemas.openxmlformats.org/officeDocument/2006/relationships/tags" Target="../tags/tag276.xml"/><Relationship Id="rId300" Type="http://schemas.openxmlformats.org/officeDocument/2006/relationships/tags" Target="../tags/tag301.xml"/><Relationship Id="rId81" Type="http://schemas.openxmlformats.org/officeDocument/2006/relationships/tags" Target="../tags/tag82.xml"/><Relationship Id="rId135" Type="http://schemas.openxmlformats.org/officeDocument/2006/relationships/tags" Target="../tags/tag136.xml"/><Relationship Id="rId177" Type="http://schemas.openxmlformats.org/officeDocument/2006/relationships/tags" Target="../tags/tag178.xml"/><Relationship Id="rId342" Type="http://schemas.openxmlformats.org/officeDocument/2006/relationships/tags" Target="../tags/tag343.xml"/><Relationship Id="rId384" Type="http://schemas.openxmlformats.org/officeDocument/2006/relationships/tags" Target="../tags/tag385.xml"/><Relationship Id="rId202" Type="http://schemas.openxmlformats.org/officeDocument/2006/relationships/tags" Target="../tags/tag203.xml"/><Relationship Id="rId244" Type="http://schemas.openxmlformats.org/officeDocument/2006/relationships/tags" Target="../tags/tag245.xml"/><Relationship Id="rId39" Type="http://schemas.openxmlformats.org/officeDocument/2006/relationships/tags" Target="../tags/tag40.xml"/><Relationship Id="rId286" Type="http://schemas.openxmlformats.org/officeDocument/2006/relationships/tags" Target="../tags/tag287.xml"/><Relationship Id="rId451" Type="http://schemas.openxmlformats.org/officeDocument/2006/relationships/tags" Target="../tags/tag452.xml"/><Relationship Id="rId50" Type="http://schemas.openxmlformats.org/officeDocument/2006/relationships/tags" Target="../tags/tag51.xml"/><Relationship Id="rId104" Type="http://schemas.openxmlformats.org/officeDocument/2006/relationships/tags" Target="../tags/tag105.xml"/><Relationship Id="rId146" Type="http://schemas.openxmlformats.org/officeDocument/2006/relationships/tags" Target="../tags/tag147.xml"/><Relationship Id="rId188" Type="http://schemas.openxmlformats.org/officeDocument/2006/relationships/tags" Target="../tags/tag189.xml"/><Relationship Id="rId311" Type="http://schemas.openxmlformats.org/officeDocument/2006/relationships/tags" Target="../tags/tag312.xml"/><Relationship Id="rId353" Type="http://schemas.openxmlformats.org/officeDocument/2006/relationships/tags" Target="../tags/tag354.xml"/><Relationship Id="rId395" Type="http://schemas.openxmlformats.org/officeDocument/2006/relationships/tags" Target="../tags/tag396.xml"/><Relationship Id="rId409" Type="http://schemas.openxmlformats.org/officeDocument/2006/relationships/tags" Target="../tags/tag4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7" Type="http://schemas.openxmlformats.org/officeDocument/2006/relationships/image" Target="../media/image35.emf"/><Relationship Id="rId2" Type="http://schemas.openxmlformats.org/officeDocument/2006/relationships/hyperlink" Target="http://www.globalplatform.org/" TargetMode="Externa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4.emf"/><Relationship Id="rId5" Type="http://schemas.openxmlformats.org/officeDocument/2006/relationships/image" Target="../media/image33.emf"/><Relationship Id="rId4" Type="http://schemas.openxmlformats.org/officeDocument/2006/relationships/image" Target="../media/image3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3.png"/><Relationship Id="rId7" Type="http://schemas.openxmlformats.org/officeDocument/2006/relationships/diagramQuickStyle" Target="../diagrams/quickStyle1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9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4.png"/><Relationship Id="rId9" Type="http://schemas.microsoft.com/office/2007/relationships/diagramDrawing" Target="../diagrams/drawing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microsoft.com/office/2007/relationships/diagramDrawing" Target="../diagrams/drawing2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29.gif"/><Relationship Id="rId11" Type="http://schemas.openxmlformats.org/officeDocument/2006/relationships/diagramColors" Target="../diagrams/colors2.xml"/><Relationship Id="rId5" Type="http://schemas.openxmlformats.org/officeDocument/2006/relationships/image" Target="../media/image28.png"/><Relationship Id="rId10" Type="http://schemas.openxmlformats.org/officeDocument/2006/relationships/diagramQuickStyle" Target="../diagrams/quickStyle2.xml"/><Relationship Id="rId4" Type="http://schemas.openxmlformats.org/officeDocument/2006/relationships/image" Target="../media/image27.png"/><Relationship Id="rId9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ABD419-E71A-18BC-3740-73146B3770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5B4755F-8CF0-4B72-4F79-480438B00B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31838" y="2165350"/>
            <a:ext cx="10728325" cy="2166938"/>
          </a:xfrm>
        </p:spPr>
        <p:txBody>
          <a:bodyPr>
            <a:normAutofit fontScale="90000"/>
          </a:bodyPr>
          <a:lstStyle/>
          <a:p>
            <a:r>
              <a:rPr lang="en-US" noProof="0" dirty="0">
                <a:solidFill>
                  <a:schemeClr val="bg1"/>
                </a:solidFill>
              </a:rPr>
              <a:t>How can Secure Elements (SE) enable secure EUDI deployments at scale?</a:t>
            </a:r>
          </a:p>
        </p:txBody>
      </p:sp>
      <p:sp>
        <p:nvSpPr>
          <p:cNvPr id="9" name="Subtitle 8">
            <a:extLst>
              <a:ext uri="{FF2B5EF4-FFF2-40B4-BE49-F238E27FC236}">
                <a16:creationId xmlns:a16="http://schemas.microsoft.com/office/drawing/2014/main" id="{78706D9E-47FB-AC57-80DD-5937893E880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5861398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2">
            <a:extLst>
              <a:ext uri="{FF2B5EF4-FFF2-40B4-BE49-F238E27FC236}">
                <a16:creationId xmlns:a16="http://schemas.microsoft.com/office/drawing/2014/main" id="{84A6FEE1-C6D1-9620-6BD5-68470BD2FE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8" y="1844675"/>
            <a:ext cx="4632325" cy="429101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algn="ctr"/>
            <a:r>
              <a:rPr lang="en-US" noProof="0" dirty="0">
                <a:solidFill>
                  <a:schemeClr val="bg1"/>
                </a:solidFill>
              </a:rPr>
              <a:t>Secure Element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E6283D9-BE44-442E-3124-E861DD998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SAM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F8A7793C-9786-0035-9880-75961831DE0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noProof="0" dirty="0"/>
              <a:t>is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77B8B7E9-E6A0-0A3A-086C-D6BFB06C82F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827836" y="1844675"/>
            <a:ext cx="5205667" cy="4291013"/>
          </a:xfrm>
        </p:spPr>
        <p:txBody>
          <a:bodyPr/>
          <a:lstStyle/>
          <a:p>
            <a:r>
              <a:rPr lang="en-US" sz="1800" noProof="0" dirty="0"/>
              <a:t>An isolated environment within a eSE or eSIM</a:t>
            </a:r>
          </a:p>
          <a:p>
            <a:pPr marL="285750" indent="-285750">
              <a:buFontTx/>
              <a:buChar char="-"/>
            </a:pPr>
            <a:r>
              <a:rPr lang="en-US" sz="1800" noProof="0" dirty="0"/>
              <a:t>Independent Administration based on certificate</a:t>
            </a:r>
          </a:p>
          <a:p>
            <a:pPr marL="463550" lvl="1" indent="-285750">
              <a:buFontTx/>
              <a:buChar char="-"/>
            </a:pPr>
            <a:r>
              <a:rPr lang="en-US" sz="1800" noProof="0" dirty="0"/>
              <a:t>All actors (Service providers, platform, SE manufacturers) are checked</a:t>
            </a:r>
          </a:p>
          <a:p>
            <a:pPr marL="285750" indent="-285750">
              <a:buFontTx/>
              <a:buChar char="-"/>
            </a:pPr>
            <a:r>
              <a:rPr lang="en-US" sz="1800" noProof="0" dirty="0"/>
              <a:t>Host 3</a:t>
            </a:r>
            <a:r>
              <a:rPr lang="en-US" sz="1800" baseline="30000" noProof="0" dirty="0"/>
              <a:t>rd</a:t>
            </a:r>
            <a:r>
              <a:rPr lang="en-US" sz="1800" noProof="0" dirty="0"/>
              <a:t> party on card services </a:t>
            </a:r>
          </a:p>
          <a:p>
            <a:pPr marL="463550" lvl="1" indent="-285750">
              <a:buFontTx/>
              <a:buChar char="-"/>
            </a:pPr>
            <a:r>
              <a:rPr lang="en-US" sz="1800" noProof="0" dirty="0"/>
              <a:t>CASD</a:t>
            </a:r>
          </a:p>
          <a:p>
            <a:pPr marL="285750" indent="-285750">
              <a:buFontTx/>
              <a:buChar char="-"/>
            </a:pPr>
            <a:r>
              <a:rPr lang="en-US" sz="1800" noProof="0" dirty="0"/>
              <a:t>Additional security protection</a:t>
            </a:r>
          </a:p>
          <a:p>
            <a:pPr marL="463550" lvl="1" indent="-285750">
              <a:buFontTx/>
              <a:buChar char="-"/>
            </a:pPr>
            <a:r>
              <a:rPr lang="en-US" sz="1800" noProof="0" dirty="0"/>
              <a:t>Multiscope Protection profile</a:t>
            </a:r>
          </a:p>
          <a:p>
            <a:pPr marL="285750" indent="-285750">
              <a:buFontTx/>
              <a:buChar char="-"/>
            </a:pPr>
            <a:endParaRPr lang="en-US" sz="1800" noProof="0" dirty="0"/>
          </a:p>
          <a:p>
            <a:pPr marL="285750" indent="-285750">
              <a:buFontTx/>
              <a:buChar char="-"/>
            </a:pPr>
            <a:endParaRPr lang="en-US" sz="1800" noProof="0" dirty="0"/>
          </a:p>
          <a:p>
            <a:pPr marL="285750" indent="-285750">
              <a:buFontTx/>
              <a:buChar char="-"/>
            </a:pPr>
            <a:r>
              <a:rPr lang="en-US" sz="1800" noProof="0" dirty="0"/>
              <a:t>SAM PKI confirm that all rules are applied by the actors by generating the certificate that are shared inside the eco system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C3792C4E-977E-8B71-AA65-D72042CB3F27}"/>
              </a:ext>
            </a:extLst>
          </p:cNvPr>
          <p:cNvSpPr/>
          <p:nvPr/>
        </p:nvSpPr>
        <p:spPr>
          <a:xfrm>
            <a:off x="2119574" y="2357717"/>
            <a:ext cx="2527729" cy="1697916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SAM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8ED3049-B1F2-97D8-A7E5-D875F49C9DF7}"/>
              </a:ext>
            </a:extLst>
          </p:cNvPr>
          <p:cNvSpPr/>
          <p:nvPr/>
        </p:nvSpPr>
        <p:spPr>
          <a:xfrm>
            <a:off x="2388198" y="2454495"/>
            <a:ext cx="2000923" cy="147029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SAM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3A4FD08-77D5-0458-08D5-94B421DCE6D5}"/>
              </a:ext>
            </a:extLst>
          </p:cNvPr>
          <p:cNvSpPr/>
          <p:nvPr/>
        </p:nvSpPr>
        <p:spPr>
          <a:xfrm>
            <a:off x="1047077" y="4679575"/>
            <a:ext cx="1502485" cy="8122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noProof="0" dirty="0"/>
              <a:t>Other actors</a:t>
            </a:r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49FEF47C-E1C3-3E7D-2A88-31DBAA3B65E0}"/>
              </a:ext>
            </a:extLst>
          </p:cNvPr>
          <p:cNvSpPr/>
          <p:nvPr/>
        </p:nvSpPr>
        <p:spPr>
          <a:xfrm>
            <a:off x="3555402" y="4679574"/>
            <a:ext cx="1502485" cy="812285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noProof="0" dirty="0"/>
              <a:t>Other actors</a:t>
            </a:r>
          </a:p>
        </p:txBody>
      </p:sp>
    </p:spTree>
    <p:extLst>
      <p:ext uri="{BB962C8B-B14F-4D97-AF65-F5344CB8AC3E}">
        <p14:creationId xmlns:p14="http://schemas.microsoft.com/office/powerpoint/2010/main" val="5759407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EFB9BD5-98C7-6A0E-032A-92C1B077E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3742" y="144808"/>
            <a:ext cx="4633200" cy="408379"/>
          </a:xfrm>
        </p:spPr>
        <p:txBody>
          <a:bodyPr/>
          <a:lstStyle/>
          <a:p>
            <a:r>
              <a:rPr lang="en-US" noProof="0" dirty="0"/>
              <a:t>CSP Summary</a:t>
            </a:r>
          </a:p>
        </p:txBody>
      </p:sp>
      <p:sp>
        <p:nvSpPr>
          <p:cNvPr id="732" name="Content Placeholder 3">
            <a:extLst>
              <a:ext uri="{FF2B5EF4-FFF2-40B4-BE49-F238E27FC236}">
                <a16:creationId xmlns:a16="http://schemas.microsoft.com/office/drawing/2014/main" id="{1399B057-8535-B47D-FB97-57C4BFFC8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177" y="1194250"/>
            <a:ext cx="5184775" cy="4917321"/>
          </a:xfrm>
        </p:spPr>
        <p:txBody>
          <a:bodyPr/>
          <a:lstStyle/>
          <a:p>
            <a:r>
              <a:rPr lang="en-US" noProof="0" dirty="0"/>
              <a:t>Composite certification (Applet with platform) is required for applet when targeting EAL_VAN.5 level of robustness. </a:t>
            </a:r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endParaRPr lang="en-US" noProof="0" dirty="0"/>
          </a:p>
          <a:p>
            <a:pPr algn="ctr"/>
            <a:r>
              <a:rPr lang="en-US" sz="1600" noProof="0" dirty="0"/>
              <a:t>Composite certifications do not scale in a multiple vendor deployment</a:t>
            </a:r>
          </a:p>
          <a:p>
            <a:endParaRPr lang="en-US" noProof="0" dirty="0"/>
          </a:p>
          <a:p>
            <a:endParaRPr lang="en-US" noProof="0" dirty="0"/>
          </a:p>
        </p:txBody>
      </p:sp>
      <p:grpSp>
        <p:nvGrpSpPr>
          <p:cNvPr id="733" name="Gruppieren 3">
            <a:extLst>
              <a:ext uri="{FF2B5EF4-FFF2-40B4-BE49-F238E27FC236}">
                <a16:creationId xmlns:a16="http://schemas.microsoft.com/office/drawing/2014/main" id="{B702D8EA-8132-243B-0349-04077D26B5FF}"/>
              </a:ext>
            </a:extLst>
          </p:cNvPr>
          <p:cNvGrpSpPr/>
          <p:nvPr/>
        </p:nvGrpSpPr>
        <p:grpSpPr>
          <a:xfrm>
            <a:off x="3384311" y="2075026"/>
            <a:ext cx="574006" cy="1091656"/>
            <a:chOff x="3711231" y="1900288"/>
            <a:chExt cx="2061147" cy="3919928"/>
          </a:xfrm>
        </p:grpSpPr>
        <p:sp>
          <p:nvSpPr>
            <p:cNvPr id="734" name="Abgerundetes Rechteck 4">
              <a:extLst>
                <a:ext uri="{FF2B5EF4-FFF2-40B4-BE49-F238E27FC236}">
                  <a16:creationId xmlns:a16="http://schemas.microsoft.com/office/drawing/2014/main" id="{698982BF-078D-A422-8C4E-AFF10CF88755}"/>
                </a:ext>
              </a:extLst>
            </p:cNvPr>
            <p:cNvSpPr/>
            <p:nvPr>
              <p:custDataLst>
                <p:tags r:id="rId416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35" name="Abgerundetes Rechteck 5">
              <a:extLst>
                <a:ext uri="{FF2B5EF4-FFF2-40B4-BE49-F238E27FC236}">
                  <a16:creationId xmlns:a16="http://schemas.microsoft.com/office/drawing/2014/main" id="{4EC23D41-9485-2150-EB63-72CA04BC3101}"/>
                </a:ext>
              </a:extLst>
            </p:cNvPr>
            <p:cNvSpPr/>
            <p:nvPr>
              <p:custDataLst>
                <p:tags r:id="rId417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36" name="Abgerundetes Rechteck 6">
              <a:extLst>
                <a:ext uri="{FF2B5EF4-FFF2-40B4-BE49-F238E27FC236}">
                  <a16:creationId xmlns:a16="http://schemas.microsoft.com/office/drawing/2014/main" id="{4291067B-8E0B-9F58-82C6-D920C3A747E9}"/>
                </a:ext>
              </a:extLst>
            </p:cNvPr>
            <p:cNvSpPr/>
            <p:nvPr>
              <p:custDataLst>
                <p:tags r:id="rId418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37" name="Ellipse 7">
              <a:extLst>
                <a:ext uri="{FF2B5EF4-FFF2-40B4-BE49-F238E27FC236}">
                  <a16:creationId xmlns:a16="http://schemas.microsoft.com/office/drawing/2014/main" id="{67692696-1375-3495-44FB-83E283FC2A2B}"/>
                </a:ext>
              </a:extLst>
            </p:cNvPr>
            <p:cNvSpPr/>
            <p:nvPr>
              <p:custDataLst>
                <p:tags r:id="rId419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38" name="Rechteck 8">
              <a:extLst>
                <a:ext uri="{FF2B5EF4-FFF2-40B4-BE49-F238E27FC236}">
                  <a16:creationId xmlns:a16="http://schemas.microsoft.com/office/drawing/2014/main" id="{48ECE7D0-8A66-20C2-573C-BFE9A2A72802}"/>
                </a:ext>
              </a:extLst>
            </p:cNvPr>
            <p:cNvSpPr/>
            <p:nvPr>
              <p:custDataLst>
                <p:tags r:id="rId420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39" name="Rechteck 9">
              <a:extLst>
                <a:ext uri="{FF2B5EF4-FFF2-40B4-BE49-F238E27FC236}">
                  <a16:creationId xmlns:a16="http://schemas.microsoft.com/office/drawing/2014/main" id="{C5882FF0-A741-1093-DD36-F6CE54FED580}"/>
                </a:ext>
              </a:extLst>
            </p:cNvPr>
            <p:cNvSpPr/>
            <p:nvPr>
              <p:custDataLst>
                <p:tags r:id="rId421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0" name="Rechteck 10">
              <a:extLst>
                <a:ext uri="{FF2B5EF4-FFF2-40B4-BE49-F238E27FC236}">
                  <a16:creationId xmlns:a16="http://schemas.microsoft.com/office/drawing/2014/main" id="{5E197211-53AA-D705-C15E-6491670E1118}"/>
                </a:ext>
              </a:extLst>
            </p:cNvPr>
            <p:cNvSpPr/>
            <p:nvPr>
              <p:custDataLst>
                <p:tags r:id="rId422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noProof="0" dirty="0">
                <a:cs typeface="Calibri" panose="020F0502020204030204" pitchFamily="34" charset="0"/>
              </a:endParaRPr>
            </a:p>
          </p:txBody>
        </p:sp>
        <p:sp>
          <p:nvSpPr>
            <p:cNvPr id="741" name="Rechteck 11">
              <a:extLst>
                <a:ext uri="{FF2B5EF4-FFF2-40B4-BE49-F238E27FC236}">
                  <a16:creationId xmlns:a16="http://schemas.microsoft.com/office/drawing/2014/main" id="{A143C29C-4080-CE42-A799-0BD0D3866C17}"/>
                </a:ext>
              </a:extLst>
            </p:cNvPr>
            <p:cNvSpPr/>
            <p:nvPr>
              <p:custDataLst>
                <p:tags r:id="rId423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2" name="Rechteck 12">
              <a:extLst>
                <a:ext uri="{FF2B5EF4-FFF2-40B4-BE49-F238E27FC236}">
                  <a16:creationId xmlns:a16="http://schemas.microsoft.com/office/drawing/2014/main" id="{94BCA16A-6BCA-0FB2-8030-3944420E2F84}"/>
                </a:ext>
              </a:extLst>
            </p:cNvPr>
            <p:cNvSpPr/>
            <p:nvPr>
              <p:custDataLst>
                <p:tags r:id="rId424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3" name="Rechteck 13">
              <a:extLst>
                <a:ext uri="{FF2B5EF4-FFF2-40B4-BE49-F238E27FC236}">
                  <a16:creationId xmlns:a16="http://schemas.microsoft.com/office/drawing/2014/main" id="{1279769E-E18E-3ECE-ADDD-6CE7835AF4E7}"/>
                </a:ext>
              </a:extLst>
            </p:cNvPr>
            <p:cNvSpPr/>
            <p:nvPr>
              <p:custDataLst>
                <p:tags r:id="rId425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4" name="Rechteck 14">
              <a:extLst>
                <a:ext uri="{FF2B5EF4-FFF2-40B4-BE49-F238E27FC236}">
                  <a16:creationId xmlns:a16="http://schemas.microsoft.com/office/drawing/2014/main" id="{29EC1FF2-B222-7004-F7F1-823CFC4A1F19}"/>
                </a:ext>
              </a:extLst>
            </p:cNvPr>
            <p:cNvSpPr/>
            <p:nvPr>
              <p:custDataLst>
                <p:tags r:id="rId426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5" name="Rechteck 15">
              <a:extLst>
                <a:ext uri="{FF2B5EF4-FFF2-40B4-BE49-F238E27FC236}">
                  <a16:creationId xmlns:a16="http://schemas.microsoft.com/office/drawing/2014/main" id="{602E69DC-06E9-A780-CC15-E9DFEF515094}"/>
                </a:ext>
              </a:extLst>
            </p:cNvPr>
            <p:cNvSpPr/>
            <p:nvPr>
              <p:custDataLst>
                <p:tags r:id="rId427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6" name="Rechteck 16">
              <a:extLst>
                <a:ext uri="{FF2B5EF4-FFF2-40B4-BE49-F238E27FC236}">
                  <a16:creationId xmlns:a16="http://schemas.microsoft.com/office/drawing/2014/main" id="{8A8F306D-3D53-5ED0-0212-C756422A2902}"/>
                </a:ext>
              </a:extLst>
            </p:cNvPr>
            <p:cNvSpPr/>
            <p:nvPr>
              <p:custDataLst>
                <p:tags r:id="rId428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7" name="Rechteck 17">
              <a:extLst>
                <a:ext uri="{FF2B5EF4-FFF2-40B4-BE49-F238E27FC236}">
                  <a16:creationId xmlns:a16="http://schemas.microsoft.com/office/drawing/2014/main" id="{C75F9DFB-285B-C20D-3542-7D26BBAABF44}"/>
                </a:ext>
              </a:extLst>
            </p:cNvPr>
            <p:cNvSpPr/>
            <p:nvPr>
              <p:custDataLst>
                <p:tags r:id="rId429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8" name="Rechteck 18">
              <a:extLst>
                <a:ext uri="{FF2B5EF4-FFF2-40B4-BE49-F238E27FC236}">
                  <a16:creationId xmlns:a16="http://schemas.microsoft.com/office/drawing/2014/main" id="{E18304E5-D7E4-490F-D9E7-86326476201C}"/>
                </a:ext>
              </a:extLst>
            </p:cNvPr>
            <p:cNvSpPr/>
            <p:nvPr>
              <p:custDataLst>
                <p:tags r:id="rId430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49" name="Rechteck 19">
              <a:extLst>
                <a:ext uri="{FF2B5EF4-FFF2-40B4-BE49-F238E27FC236}">
                  <a16:creationId xmlns:a16="http://schemas.microsoft.com/office/drawing/2014/main" id="{E8B7F056-1375-7380-55F4-3878E63508DA}"/>
                </a:ext>
              </a:extLst>
            </p:cNvPr>
            <p:cNvSpPr/>
            <p:nvPr>
              <p:custDataLst>
                <p:tags r:id="rId431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0" name="Rechteck 20">
              <a:extLst>
                <a:ext uri="{FF2B5EF4-FFF2-40B4-BE49-F238E27FC236}">
                  <a16:creationId xmlns:a16="http://schemas.microsoft.com/office/drawing/2014/main" id="{B5DF1609-3D59-5A4A-6306-D8B8C06E4BE9}"/>
                </a:ext>
              </a:extLst>
            </p:cNvPr>
            <p:cNvSpPr/>
            <p:nvPr>
              <p:custDataLst>
                <p:tags r:id="rId432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1" name="Rechteck 21">
              <a:extLst>
                <a:ext uri="{FF2B5EF4-FFF2-40B4-BE49-F238E27FC236}">
                  <a16:creationId xmlns:a16="http://schemas.microsoft.com/office/drawing/2014/main" id="{F202003F-7A4C-185D-D3BE-DDE86E9CD1C8}"/>
                </a:ext>
              </a:extLst>
            </p:cNvPr>
            <p:cNvSpPr/>
            <p:nvPr>
              <p:custDataLst>
                <p:tags r:id="rId433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2" name="Rechteck 22">
              <a:extLst>
                <a:ext uri="{FF2B5EF4-FFF2-40B4-BE49-F238E27FC236}">
                  <a16:creationId xmlns:a16="http://schemas.microsoft.com/office/drawing/2014/main" id="{E64503DB-E4A1-F218-CABF-DD0D14D084FB}"/>
                </a:ext>
              </a:extLst>
            </p:cNvPr>
            <p:cNvSpPr/>
            <p:nvPr>
              <p:custDataLst>
                <p:tags r:id="rId434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3" name="Rechteck 23">
              <a:extLst>
                <a:ext uri="{FF2B5EF4-FFF2-40B4-BE49-F238E27FC236}">
                  <a16:creationId xmlns:a16="http://schemas.microsoft.com/office/drawing/2014/main" id="{95B286E0-45BA-A470-2754-DFF982738434}"/>
                </a:ext>
              </a:extLst>
            </p:cNvPr>
            <p:cNvSpPr/>
            <p:nvPr>
              <p:custDataLst>
                <p:tags r:id="rId435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4" name="Rechteck 24">
              <a:extLst>
                <a:ext uri="{FF2B5EF4-FFF2-40B4-BE49-F238E27FC236}">
                  <a16:creationId xmlns:a16="http://schemas.microsoft.com/office/drawing/2014/main" id="{4E0C75AF-1E6C-4C7C-8162-0B9D79D82F88}"/>
                </a:ext>
              </a:extLst>
            </p:cNvPr>
            <p:cNvSpPr/>
            <p:nvPr>
              <p:custDataLst>
                <p:tags r:id="rId436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5" name="Rechteck 25">
              <a:extLst>
                <a:ext uri="{FF2B5EF4-FFF2-40B4-BE49-F238E27FC236}">
                  <a16:creationId xmlns:a16="http://schemas.microsoft.com/office/drawing/2014/main" id="{FDFA73E8-01C0-27EA-D56D-33BD363D6620}"/>
                </a:ext>
              </a:extLst>
            </p:cNvPr>
            <p:cNvSpPr/>
            <p:nvPr>
              <p:custDataLst>
                <p:tags r:id="rId437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6" name="Rechteck 26">
              <a:extLst>
                <a:ext uri="{FF2B5EF4-FFF2-40B4-BE49-F238E27FC236}">
                  <a16:creationId xmlns:a16="http://schemas.microsoft.com/office/drawing/2014/main" id="{B25B9840-E207-520F-F00C-32ACB1ECA317}"/>
                </a:ext>
              </a:extLst>
            </p:cNvPr>
            <p:cNvSpPr/>
            <p:nvPr>
              <p:custDataLst>
                <p:tags r:id="rId438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7" name="Rechteck 27">
              <a:extLst>
                <a:ext uri="{FF2B5EF4-FFF2-40B4-BE49-F238E27FC236}">
                  <a16:creationId xmlns:a16="http://schemas.microsoft.com/office/drawing/2014/main" id="{40479189-7DC0-F17D-FEEB-4A73FCC14AF9}"/>
                </a:ext>
              </a:extLst>
            </p:cNvPr>
            <p:cNvSpPr/>
            <p:nvPr>
              <p:custDataLst>
                <p:tags r:id="rId439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8" name="Rechteck 28">
              <a:extLst>
                <a:ext uri="{FF2B5EF4-FFF2-40B4-BE49-F238E27FC236}">
                  <a16:creationId xmlns:a16="http://schemas.microsoft.com/office/drawing/2014/main" id="{DE690D12-0EFE-DCE3-9A26-4B771F3AF6F9}"/>
                </a:ext>
              </a:extLst>
            </p:cNvPr>
            <p:cNvSpPr/>
            <p:nvPr>
              <p:custDataLst>
                <p:tags r:id="rId440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59" name="Rechteck 29">
              <a:extLst>
                <a:ext uri="{FF2B5EF4-FFF2-40B4-BE49-F238E27FC236}">
                  <a16:creationId xmlns:a16="http://schemas.microsoft.com/office/drawing/2014/main" id="{15B3B40A-A9D6-5B63-F01F-4A004E9AFA3C}"/>
                </a:ext>
              </a:extLst>
            </p:cNvPr>
            <p:cNvSpPr/>
            <p:nvPr>
              <p:custDataLst>
                <p:tags r:id="rId441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0" name="Rechteck 30">
              <a:extLst>
                <a:ext uri="{FF2B5EF4-FFF2-40B4-BE49-F238E27FC236}">
                  <a16:creationId xmlns:a16="http://schemas.microsoft.com/office/drawing/2014/main" id="{D6292EBD-FE46-D222-3C62-2B0B9DAA38E3}"/>
                </a:ext>
              </a:extLst>
            </p:cNvPr>
            <p:cNvSpPr/>
            <p:nvPr>
              <p:custDataLst>
                <p:tags r:id="rId442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1" name="Rechteck 31">
              <a:extLst>
                <a:ext uri="{FF2B5EF4-FFF2-40B4-BE49-F238E27FC236}">
                  <a16:creationId xmlns:a16="http://schemas.microsoft.com/office/drawing/2014/main" id="{7B3FD43A-52D7-3DBD-572B-0478C260AC35}"/>
                </a:ext>
              </a:extLst>
            </p:cNvPr>
            <p:cNvSpPr/>
            <p:nvPr>
              <p:custDataLst>
                <p:tags r:id="rId443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2" name="Rechteck 32">
              <a:extLst>
                <a:ext uri="{FF2B5EF4-FFF2-40B4-BE49-F238E27FC236}">
                  <a16:creationId xmlns:a16="http://schemas.microsoft.com/office/drawing/2014/main" id="{3680B3AB-3343-9FF0-FDE3-978F7395A82D}"/>
                </a:ext>
              </a:extLst>
            </p:cNvPr>
            <p:cNvSpPr/>
            <p:nvPr>
              <p:custDataLst>
                <p:tags r:id="rId444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3" name="Rechteck 33">
              <a:extLst>
                <a:ext uri="{FF2B5EF4-FFF2-40B4-BE49-F238E27FC236}">
                  <a16:creationId xmlns:a16="http://schemas.microsoft.com/office/drawing/2014/main" id="{395756AF-C512-F621-CE52-98CDB1C7F060}"/>
                </a:ext>
              </a:extLst>
            </p:cNvPr>
            <p:cNvSpPr/>
            <p:nvPr>
              <p:custDataLst>
                <p:tags r:id="rId445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4" name="Rechteck 34">
              <a:extLst>
                <a:ext uri="{FF2B5EF4-FFF2-40B4-BE49-F238E27FC236}">
                  <a16:creationId xmlns:a16="http://schemas.microsoft.com/office/drawing/2014/main" id="{2996E2E7-84AD-5801-CD84-1E7D799DC250}"/>
                </a:ext>
              </a:extLst>
            </p:cNvPr>
            <p:cNvSpPr/>
            <p:nvPr>
              <p:custDataLst>
                <p:tags r:id="rId446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5" name="Rechteck 35">
              <a:extLst>
                <a:ext uri="{FF2B5EF4-FFF2-40B4-BE49-F238E27FC236}">
                  <a16:creationId xmlns:a16="http://schemas.microsoft.com/office/drawing/2014/main" id="{2BDC8E56-6A2D-DF43-955D-DC5497E88306}"/>
                </a:ext>
              </a:extLst>
            </p:cNvPr>
            <p:cNvSpPr/>
            <p:nvPr>
              <p:custDataLst>
                <p:tags r:id="rId447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6" name="Rechteck 36">
              <a:extLst>
                <a:ext uri="{FF2B5EF4-FFF2-40B4-BE49-F238E27FC236}">
                  <a16:creationId xmlns:a16="http://schemas.microsoft.com/office/drawing/2014/main" id="{7B4AE150-73AC-0342-6223-D5F50E8FB70D}"/>
                </a:ext>
              </a:extLst>
            </p:cNvPr>
            <p:cNvSpPr/>
            <p:nvPr>
              <p:custDataLst>
                <p:tags r:id="rId448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7" name="Rechteck 37">
              <a:extLst>
                <a:ext uri="{FF2B5EF4-FFF2-40B4-BE49-F238E27FC236}">
                  <a16:creationId xmlns:a16="http://schemas.microsoft.com/office/drawing/2014/main" id="{D3BDCF20-C24C-ADFD-3160-8545AD509201}"/>
                </a:ext>
              </a:extLst>
            </p:cNvPr>
            <p:cNvSpPr/>
            <p:nvPr>
              <p:custDataLst>
                <p:tags r:id="rId449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8" name="Rechteck 38">
              <a:extLst>
                <a:ext uri="{FF2B5EF4-FFF2-40B4-BE49-F238E27FC236}">
                  <a16:creationId xmlns:a16="http://schemas.microsoft.com/office/drawing/2014/main" id="{FA9D9B35-32B3-9C81-A287-659A0CAEB5AC}"/>
                </a:ext>
              </a:extLst>
            </p:cNvPr>
            <p:cNvSpPr/>
            <p:nvPr>
              <p:custDataLst>
                <p:tags r:id="rId450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69" name="Rechteck 39">
              <a:extLst>
                <a:ext uri="{FF2B5EF4-FFF2-40B4-BE49-F238E27FC236}">
                  <a16:creationId xmlns:a16="http://schemas.microsoft.com/office/drawing/2014/main" id="{14538F30-D80B-C639-6D86-0520B81060C3}"/>
                </a:ext>
              </a:extLst>
            </p:cNvPr>
            <p:cNvSpPr/>
            <p:nvPr>
              <p:custDataLst>
                <p:tags r:id="rId451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770" name="Rechteck 40">
              <a:extLst>
                <a:ext uri="{FF2B5EF4-FFF2-40B4-BE49-F238E27FC236}">
                  <a16:creationId xmlns:a16="http://schemas.microsoft.com/office/drawing/2014/main" id="{2CB00C39-330A-32E9-680F-34F76F316DEB}"/>
                </a:ext>
              </a:extLst>
            </p:cNvPr>
            <p:cNvSpPr/>
            <p:nvPr>
              <p:custDataLst>
                <p:tags r:id="rId452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771" name="TextBox 770">
            <a:extLst>
              <a:ext uri="{FF2B5EF4-FFF2-40B4-BE49-F238E27FC236}">
                <a16:creationId xmlns:a16="http://schemas.microsoft.com/office/drawing/2014/main" id="{73845A5C-1D2D-A505-E343-E95F8C5BEFD3}"/>
              </a:ext>
            </a:extLst>
          </p:cNvPr>
          <p:cNvSpPr txBox="1"/>
          <p:nvPr/>
        </p:nvSpPr>
        <p:spPr>
          <a:xfrm>
            <a:off x="800448" y="3202772"/>
            <a:ext cx="165414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Platform certification</a:t>
            </a:r>
          </a:p>
        </p:txBody>
      </p:sp>
      <p:sp>
        <p:nvSpPr>
          <p:cNvPr id="772" name="Arrow: Right 771">
            <a:extLst>
              <a:ext uri="{FF2B5EF4-FFF2-40B4-BE49-F238E27FC236}">
                <a16:creationId xmlns:a16="http://schemas.microsoft.com/office/drawing/2014/main" id="{2BE251F3-FA7F-94CB-2096-2B50B42C625D}"/>
              </a:ext>
            </a:extLst>
          </p:cNvPr>
          <p:cNvSpPr/>
          <p:nvPr/>
        </p:nvSpPr>
        <p:spPr>
          <a:xfrm>
            <a:off x="2378624" y="2324554"/>
            <a:ext cx="625026" cy="592600"/>
          </a:xfrm>
          <a:prstGeom prst="right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pSp>
        <p:nvGrpSpPr>
          <p:cNvPr id="773" name="Group 772">
            <a:extLst>
              <a:ext uri="{FF2B5EF4-FFF2-40B4-BE49-F238E27FC236}">
                <a16:creationId xmlns:a16="http://schemas.microsoft.com/office/drawing/2014/main" id="{57C9F665-C94F-9068-BAE1-C80AEAA2AC47}"/>
              </a:ext>
            </a:extLst>
          </p:cNvPr>
          <p:cNvGrpSpPr/>
          <p:nvPr/>
        </p:nvGrpSpPr>
        <p:grpSpPr>
          <a:xfrm>
            <a:off x="1286379" y="2075026"/>
            <a:ext cx="574006" cy="1091656"/>
            <a:chOff x="1505040" y="2128517"/>
            <a:chExt cx="574006" cy="1091656"/>
          </a:xfrm>
        </p:grpSpPr>
        <p:grpSp>
          <p:nvGrpSpPr>
            <p:cNvPr id="774" name="Gruppieren 3">
              <a:extLst>
                <a:ext uri="{FF2B5EF4-FFF2-40B4-BE49-F238E27FC236}">
                  <a16:creationId xmlns:a16="http://schemas.microsoft.com/office/drawing/2014/main" id="{A72AC12F-1348-3CE5-8779-930FB6DCD9CE}"/>
                </a:ext>
              </a:extLst>
            </p:cNvPr>
            <p:cNvGrpSpPr/>
            <p:nvPr/>
          </p:nvGrpSpPr>
          <p:grpSpPr>
            <a:xfrm>
              <a:off x="1505040" y="2128517"/>
              <a:ext cx="574006" cy="1091656"/>
              <a:chOff x="3711231" y="1900288"/>
              <a:chExt cx="2061147" cy="3919928"/>
            </a:xfrm>
          </p:grpSpPr>
          <p:sp>
            <p:nvSpPr>
              <p:cNvPr id="776" name="Abgerundetes Rechteck 4">
                <a:extLst>
                  <a:ext uri="{FF2B5EF4-FFF2-40B4-BE49-F238E27FC236}">
                    <a16:creationId xmlns:a16="http://schemas.microsoft.com/office/drawing/2014/main" id="{A66F7EB8-4C61-83A7-3BD0-0E1CF8EA26E2}"/>
                  </a:ext>
                </a:extLst>
              </p:cNvPr>
              <p:cNvSpPr/>
              <p:nvPr>
                <p:custDataLst>
                  <p:tags r:id="rId379"/>
                </p:custDataLst>
              </p:nvPr>
            </p:nvSpPr>
            <p:spPr>
              <a:xfrm>
                <a:off x="3711231" y="1900288"/>
                <a:ext cx="2061147" cy="3919928"/>
              </a:xfrm>
              <a:prstGeom prst="roundRect">
                <a:avLst>
                  <a:gd name="adj" fmla="val 4756"/>
                </a:avLst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77" name="Abgerundetes Rechteck 5">
                <a:extLst>
                  <a:ext uri="{FF2B5EF4-FFF2-40B4-BE49-F238E27FC236}">
                    <a16:creationId xmlns:a16="http://schemas.microsoft.com/office/drawing/2014/main" id="{AE58823D-6D51-CD9F-73F3-2942460C67F4}"/>
                  </a:ext>
                </a:extLst>
              </p:cNvPr>
              <p:cNvSpPr/>
              <p:nvPr>
                <p:custDataLst>
                  <p:tags r:id="rId380"/>
                </p:custDataLst>
              </p:nvPr>
            </p:nvSpPr>
            <p:spPr>
              <a:xfrm>
                <a:off x="3899957" y="2094399"/>
                <a:ext cx="1683694" cy="3278869"/>
              </a:xfrm>
              <a:prstGeom prst="roundRect">
                <a:avLst>
                  <a:gd name="adj" fmla="val 47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78" name="Abgerundetes Rechteck 6">
                <a:extLst>
                  <a:ext uri="{FF2B5EF4-FFF2-40B4-BE49-F238E27FC236}">
                    <a16:creationId xmlns:a16="http://schemas.microsoft.com/office/drawing/2014/main" id="{CDCB93E9-DADA-CFE6-E66B-C027F043E724}"/>
                  </a:ext>
                </a:extLst>
              </p:cNvPr>
              <p:cNvSpPr/>
              <p:nvPr>
                <p:custDataLst>
                  <p:tags r:id="rId381"/>
                </p:custDataLst>
              </p:nvPr>
            </p:nvSpPr>
            <p:spPr>
              <a:xfrm>
                <a:off x="4231879" y="1980394"/>
                <a:ext cx="1019850" cy="45719"/>
              </a:xfrm>
              <a:prstGeom prst="roundRect">
                <a:avLst>
                  <a:gd name="adj" fmla="val 4756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79" name="Ellipse 7">
                <a:extLst>
                  <a:ext uri="{FF2B5EF4-FFF2-40B4-BE49-F238E27FC236}">
                    <a16:creationId xmlns:a16="http://schemas.microsoft.com/office/drawing/2014/main" id="{C17E6CC1-6A47-717F-F7D4-E7626F5B05E0}"/>
                  </a:ext>
                </a:extLst>
              </p:cNvPr>
              <p:cNvSpPr/>
              <p:nvPr>
                <p:custDataLst>
                  <p:tags r:id="rId382"/>
                </p:custDataLst>
              </p:nvPr>
            </p:nvSpPr>
            <p:spPr>
              <a:xfrm>
                <a:off x="4569417" y="5422977"/>
                <a:ext cx="344774" cy="3447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0" name="Rechteck 8">
                <a:extLst>
                  <a:ext uri="{FF2B5EF4-FFF2-40B4-BE49-F238E27FC236}">
                    <a16:creationId xmlns:a16="http://schemas.microsoft.com/office/drawing/2014/main" id="{00691F96-1597-C833-C63A-4566F477C7B9}"/>
                  </a:ext>
                </a:extLst>
              </p:cNvPr>
              <p:cNvSpPr/>
              <p:nvPr>
                <p:custDataLst>
                  <p:tags r:id="rId383"/>
                </p:custDataLst>
              </p:nvPr>
            </p:nvSpPr>
            <p:spPr>
              <a:xfrm>
                <a:off x="4285930" y="2658772"/>
                <a:ext cx="928375" cy="928375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1" name="Rechteck 9">
                <a:extLst>
                  <a:ext uri="{FF2B5EF4-FFF2-40B4-BE49-F238E27FC236}">
                    <a16:creationId xmlns:a16="http://schemas.microsoft.com/office/drawing/2014/main" id="{5F50C15A-5D07-F126-C32E-65089AB104B4}"/>
                  </a:ext>
                </a:extLst>
              </p:cNvPr>
              <p:cNvSpPr/>
              <p:nvPr>
                <p:custDataLst>
                  <p:tags r:id="rId384"/>
                </p:custDataLst>
              </p:nvPr>
            </p:nvSpPr>
            <p:spPr>
              <a:xfrm>
                <a:off x="4321492" y="2699565"/>
                <a:ext cx="857250" cy="846788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2" name="Rechteck 10">
                <a:extLst>
                  <a:ext uri="{FF2B5EF4-FFF2-40B4-BE49-F238E27FC236}">
                    <a16:creationId xmlns:a16="http://schemas.microsoft.com/office/drawing/2014/main" id="{DBCB5727-51C6-D13D-E887-D75D3193E169}"/>
                  </a:ext>
                </a:extLst>
              </p:cNvPr>
              <p:cNvSpPr/>
              <p:nvPr>
                <p:custDataLst>
                  <p:tags r:id="rId385"/>
                </p:custDataLst>
              </p:nvPr>
            </p:nvSpPr>
            <p:spPr>
              <a:xfrm>
                <a:off x="4352926" y="2733029"/>
                <a:ext cx="785491" cy="779860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 noProof="0" dirty="0">
                  <a:cs typeface="Calibri" panose="020F0502020204030204" pitchFamily="34" charset="0"/>
                </a:endParaRPr>
              </a:p>
            </p:txBody>
          </p:sp>
          <p:sp>
            <p:nvSpPr>
              <p:cNvPr id="783" name="Rechteck 11">
                <a:extLst>
                  <a:ext uri="{FF2B5EF4-FFF2-40B4-BE49-F238E27FC236}">
                    <a16:creationId xmlns:a16="http://schemas.microsoft.com/office/drawing/2014/main" id="{8B5CF651-FC1A-CA0B-9A96-EC9BC11E282A}"/>
                  </a:ext>
                </a:extLst>
              </p:cNvPr>
              <p:cNvSpPr/>
              <p:nvPr>
                <p:custDataLst>
                  <p:tags r:id="rId386"/>
                </p:custDataLst>
              </p:nvPr>
            </p:nvSpPr>
            <p:spPr>
              <a:xfrm rot="16200000">
                <a:off x="4203408" y="2693820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4" name="Rechteck 12">
                <a:extLst>
                  <a:ext uri="{FF2B5EF4-FFF2-40B4-BE49-F238E27FC236}">
                    <a16:creationId xmlns:a16="http://schemas.microsoft.com/office/drawing/2014/main" id="{078E8A06-3509-DDAF-EAD4-F8DC339A7A3F}"/>
                  </a:ext>
                </a:extLst>
              </p:cNvPr>
              <p:cNvSpPr/>
              <p:nvPr>
                <p:custDataLst>
                  <p:tags r:id="rId387"/>
                </p:custDataLst>
              </p:nvPr>
            </p:nvSpPr>
            <p:spPr>
              <a:xfrm>
                <a:off x="4368803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5" name="Rechteck 13">
                <a:extLst>
                  <a:ext uri="{FF2B5EF4-FFF2-40B4-BE49-F238E27FC236}">
                    <a16:creationId xmlns:a16="http://schemas.microsoft.com/office/drawing/2014/main" id="{0A455C91-FA9D-4A7A-AB27-44F2B4D4FBC2}"/>
                  </a:ext>
                </a:extLst>
              </p:cNvPr>
              <p:cNvSpPr/>
              <p:nvPr>
                <p:custDataLst>
                  <p:tags r:id="rId388"/>
                </p:custDataLst>
              </p:nvPr>
            </p:nvSpPr>
            <p:spPr>
              <a:xfrm>
                <a:off x="4490723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6" name="Rechteck 14">
                <a:extLst>
                  <a:ext uri="{FF2B5EF4-FFF2-40B4-BE49-F238E27FC236}">
                    <a16:creationId xmlns:a16="http://schemas.microsoft.com/office/drawing/2014/main" id="{C227DB56-E7E2-6348-CC55-FC55A5777E82}"/>
                  </a:ext>
                </a:extLst>
              </p:cNvPr>
              <p:cNvSpPr/>
              <p:nvPr>
                <p:custDataLst>
                  <p:tags r:id="rId389"/>
                </p:custDataLst>
              </p:nvPr>
            </p:nvSpPr>
            <p:spPr>
              <a:xfrm>
                <a:off x="4612643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7" name="Rechteck 15">
                <a:extLst>
                  <a:ext uri="{FF2B5EF4-FFF2-40B4-BE49-F238E27FC236}">
                    <a16:creationId xmlns:a16="http://schemas.microsoft.com/office/drawing/2014/main" id="{AB01AFAF-F393-7E3E-5F33-D41DC91BCE0D}"/>
                  </a:ext>
                </a:extLst>
              </p:cNvPr>
              <p:cNvSpPr/>
              <p:nvPr>
                <p:custDataLst>
                  <p:tags r:id="rId390"/>
                </p:custDataLst>
              </p:nvPr>
            </p:nvSpPr>
            <p:spPr>
              <a:xfrm>
                <a:off x="4734563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8" name="Rechteck 16">
                <a:extLst>
                  <a:ext uri="{FF2B5EF4-FFF2-40B4-BE49-F238E27FC236}">
                    <a16:creationId xmlns:a16="http://schemas.microsoft.com/office/drawing/2014/main" id="{0710C8D6-52E6-87F3-14FA-9DB28C0FAC89}"/>
                  </a:ext>
                </a:extLst>
              </p:cNvPr>
              <p:cNvSpPr/>
              <p:nvPr>
                <p:custDataLst>
                  <p:tags r:id="rId391"/>
                </p:custDataLst>
              </p:nvPr>
            </p:nvSpPr>
            <p:spPr>
              <a:xfrm>
                <a:off x="4841244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89" name="Rechteck 17">
                <a:extLst>
                  <a:ext uri="{FF2B5EF4-FFF2-40B4-BE49-F238E27FC236}">
                    <a16:creationId xmlns:a16="http://schemas.microsoft.com/office/drawing/2014/main" id="{242D28C0-2028-B3CF-1DEC-DD2F5C1B50F3}"/>
                  </a:ext>
                </a:extLst>
              </p:cNvPr>
              <p:cNvSpPr/>
              <p:nvPr>
                <p:custDataLst>
                  <p:tags r:id="rId392"/>
                </p:custDataLst>
              </p:nvPr>
            </p:nvSpPr>
            <p:spPr>
              <a:xfrm>
                <a:off x="4963164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0" name="Rechteck 18">
                <a:extLst>
                  <a:ext uri="{FF2B5EF4-FFF2-40B4-BE49-F238E27FC236}">
                    <a16:creationId xmlns:a16="http://schemas.microsoft.com/office/drawing/2014/main" id="{37C38A6B-A328-D133-336F-1360B0396DB0}"/>
                  </a:ext>
                </a:extLst>
              </p:cNvPr>
              <p:cNvSpPr/>
              <p:nvPr>
                <p:custDataLst>
                  <p:tags r:id="rId393"/>
                </p:custDataLst>
              </p:nvPr>
            </p:nvSpPr>
            <p:spPr>
              <a:xfrm>
                <a:off x="5085084" y="254196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1" name="Rechteck 19">
                <a:extLst>
                  <a:ext uri="{FF2B5EF4-FFF2-40B4-BE49-F238E27FC236}">
                    <a16:creationId xmlns:a16="http://schemas.microsoft.com/office/drawing/2014/main" id="{5B23ECE7-2A51-A591-B271-09F9642070C9}"/>
                  </a:ext>
                </a:extLst>
              </p:cNvPr>
              <p:cNvSpPr/>
              <p:nvPr>
                <p:custDataLst>
                  <p:tags r:id="rId394"/>
                </p:custDataLst>
              </p:nvPr>
            </p:nvSpPr>
            <p:spPr>
              <a:xfrm rot="16200000">
                <a:off x="4203408" y="2790936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2" name="Rechteck 20">
                <a:extLst>
                  <a:ext uri="{FF2B5EF4-FFF2-40B4-BE49-F238E27FC236}">
                    <a16:creationId xmlns:a16="http://schemas.microsoft.com/office/drawing/2014/main" id="{570A28F9-86C8-0B7A-EB09-D149ABC2F701}"/>
                  </a:ext>
                </a:extLst>
              </p:cNvPr>
              <p:cNvSpPr/>
              <p:nvPr>
                <p:custDataLst>
                  <p:tags r:id="rId395"/>
                </p:custDataLst>
              </p:nvPr>
            </p:nvSpPr>
            <p:spPr>
              <a:xfrm rot="16200000">
                <a:off x="4207132" y="2891939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3" name="Rechteck 21">
                <a:extLst>
                  <a:ext uri="{FF2B5EF4-FFF2-40B4-BE49-F238E27FC236}">
                    <a16:creationId xmlns:a16="http://schemas.microsoft.com/office/drawing/2014/main" id="{311F6C1D-10EA-68C3-0289-E35A874C8CFC}"/>
                  </a:ext>
                </a:extLst>
              </p:cNvPr>
              <p:cNvSpPr/>
              <p:nvPr>
                <p:custDataLst>
                  <p:tags r:id="rId396"/>
                </p:custDataLst>
              </p:nvPr>
            </p:nvSpPr>
            <p:spPr>
              <a:xfrm rot="16200000">
                <a:off x="4207132" y="298905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4" name="Rechteck 22">
                <a:extLst>
                  <a:ext uri="{FF2B5EF4-FFF2-40B4-BE49-F238E27FC236}">
                    <a16:creationId xmlns:a16="http://schemas.microsoft.com/office/drawing/2014/main" id="{C2AE4C29-B0E2-644A-3322-39D1EF8287FC}"/>
                  </a:ext>
                </a:extLst>
              </p:cNvPr>
              <p:cNvSpPr/>
              <p:nvPr>
                <p:custDataLst>
                  <p:tags r:id="rId397"/>
                </p:custDataLst>
              </p:nvPr>
            </p:nvSpPr>
            <p:spPr>
              <a:xfrm rot="16200000">
                <a:off x="4207132" y="3086171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5" name="Rechteck 23">
                <a:extLst>
                  <a:ext uri="{FF2B5EF4-FFF2-40B4-BE49-F238E27FC236}">
                    <a16:creationId xmlns:a16="http://schemas.microsoft.com/office/drawing/2014/main" id="{828AA423-2AF8-7D95-5243-4BA1D4AFCC28}"/>
                  </a:ext>
                </a:extLst>
              </p:cNvPr>
              <p:cNvSpPr/>
              <p:nvPr>
                <p:custDataLst>
                  <p:tags r:id="rId398"/>
                </p:custDataLst>
              </p:nvPr>
            </p:nvSpPr>
            <p:spPr>
              <a:xfrm rot="16200000">
                <a:off x="4207132" y="318328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6" name="Rechteck 24">
                <a:extLst>
                  <a:ext uri="{FF2B5EF4-FFF2-40B4-BE49-F238E27FC236}">
                    <a16:creationId xmlns:a16="http://schemas.microsoft.com/office/drawing/2014/main" id="{56049ACD-1184-DB5E-A57E-01D9B39CB00D}"/>
                  </a:ext>
                </a:extLst>
              </p:cNvPr>
              <p:cNvSpPr/>
              <p:nvPr>
                <p:custDataLst>
                  <p:tags r:id="rId399"/>
                </p:custDataLst>
              </p:nvPr>
            </p:nvSpPr>
            <p:spPr>
              <a:xfrm rot="16200000">
                <a:off x="4210856" y="3284290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7" name="Rechteck 25">
                <a:extLst>
                  <a:ext uri="{FF2B5EF4-FFF2-40B4-BE49-F238E27FC236}">
                    <a16:creationId xmlns:a16="http://schemas.microsoft.com/office/drawing/2014/main" id="{181C4012-AA70-58B2-8421-50C52834FFBB}"/>
                  </a:ext>
                </a:extLst>
              </p:cNvPr>
              <p:cNvSpPr/>
              <p:nvPr>
                <p:custDataLst>
                  <p:tags r:id="rId400"/>
                </p:custDataLst>
              </p:nvPr>
            </p:nvSpPr>
            <p:spPr>
              <a:xfrm rot="16200000">
                <a:off x="4210856" y="3381406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8" name="Rechteck 26">
                <a:extLst>
                  <a:ext uri="{FF2B5EF4-FFF2-40B4-BE49-F238E27FC236}">
                    <a16:creationId xmlns:a16="http://schemas.microsoft.com/office/drawing/2014/main" id="{AAC39046-FFB7-7B01-58DA-D75BB759A2FE}"/>
                  </a:ext>
                </a:extLst>
              </p:cNvPr>
              <p:cNvSpPr/>
              <p:nvPr>
                <p:custDataLst>
                  <p:tags r:id="rId401"/>
                </p:custDataLst>
              </p:nvPr>
            </p:nvSpPr>
            <p:spPr>
              <a:xfrm rot="16200000">
                <a:off x="5249212" y="2693820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799" name="Rechteck 27">
                <a:extLst>
                  <a:ext uri="{FF2B5EF4-FFF2-40B4-BE49-F238E27FC236}">
                    <a16:creationId xmlns:a16="http://schemas.microsoft.com/office/drawing/2014/main" id="{DE5D4609-A2E2-7B74-C574-5A9D5709CD5A}"/>
                  </a:ext>
                </a:extLst>
              </p:cNvPr>
              <p:cNvSpPr/>
              <p:nvPr>
                <p:custDataLst>
                  <p:tags r:id="rId402"/>
                </p:custDataLst>
              </p:nvPr>
            </p:nvSpPr>
            <p:spPr>
              <a:xfrm rot="16200000">
                <a:off x="5249212" y="2790936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0" name="Rechteck 28">
                <a:extLst>
                  <a:ext uri="{FF2B5EF4-FFF2-40B4-BE49-F238E27FC236}">
                    <a16:creationId xmlns:a16="http://schemas.microsoft.com/office/drawing/2014/main" id="{1353FB6A-A330-EDFC-F13E-1B6BF19E537D}"/>
                  </a:ext>
                </a:extLst>
              </p:cNvPr>
              <p:cNvSpPr/>
              <p:nvPr>
                <p:custDataLst>
                  <p:tags r:id="rId403"/>
                </p:custDataLst>
              </p:nvPr>
            </p:nvSpPr>
            <p:spPr>
              <a:xfrm rot="16200000">
                <a:off x="5252936" y="2891939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1" name="Rechteck 29">
                <a:extLst>
                  <a:ext uri="{FF2B5EF4-FFF2-40B4-BE49-F238E27FC236}">
                    <a16:creationId xmlns:a16="http://schemas.microsoft.com/office/drawing/2014/main" id="{47E3F370-7085-7DCF-C8EC-0F2232C570E6}"/>
                  </a:ext>
                </a:extLst>
              </p:cNvPr>
              <p:cNvSpPr/>
              <p:nvPr>
                <p:custDataLst>
                  <p:tags r:id="rId404"/>
                </p:custDataLst>
              </p:nvPr>
            </p:nvSpPr>
            <p:spPr>
              <a:xfrm rot="16200000">
                <a:off x="5252936" y="2989055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2" name="Rechteck 30">
                <a:extLst>
                  <a:ext uri="{FF2B5EF4-FFF2-40B4-BE49-F238E27FC236}">
                    <a16:creationId xmlns:a16="http://schemas.microsoft.com/office/drawing/2014/main" id="{897666F3-7A10-D67D-8F5C-C32A8BACA271}"/>
                  </a:ext>
                </a:extLst>
              </p:cNvPr>
              <p:cNvSpPr/>
              <p:nvPr>
                <p:custDataLst>
                  <p:tags r:id="rId405"/>
                </p:custDataLst>
              </p:nvPr>
            </p:nvSpPr>
            <p:spPr>
              <a:xfrm rot="16200000">
                <a:off x="5252936" y="3086171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3" name="Rechteck 31">
                <a:extLst>
                  <a:ext uri="{FF2B5EF4-FFF2-40B4-BE49-F238E27FC236}">
                    <a16:creationId xmlns:a16="http://schemas.microsoft.com/office/drawing/2014/main" id="{4031A369-8E8F-9137-48C6-EB055DBFFE7C}"/>
                  </a:ext>
                </a:extLst>
              </p:cNvPr>
              <p:cNvSpPr/>
              <p:nvPr>
                <p:custDataLst>
                  <p:tags r:id="rId406"/>
                </p:custDataLst>
              </p:nvPr>
            </p:nvSpPr>
            <p:spPr>
              <a:xfrm rot="16200000">
                <a:off x="5252936" y="318328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4" name="Rechteck 32">
                <a:extLst>
                  <a:ext uri="{FF2B5EF4-FFF2-40B4-BE49-F238E27FC236}">
                    <a16:creationId xmlns:a16="http://schemas.microsoft.com/office/drawing/2014/main" id="{2D20E077-FE12-AE02-5713-CFF88986DDF8}"/>
                  </a:ext>
                </a:extLst>
              </p:cNvPr>
              <p:cNvSpPr/>
              <p:nvPr>
                <p:custDataLst>
                  <p:tags r:id="rId407"/>
                </p:custDataLst>
              </p:nvPr>
            </p:nvSpPr>
            <p:spPr>
              <a:xfrm rot="16200000">
                <a:off x="5253514" y="3280402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5" name="Rechteck 33">
                <a:extLst>
                  <a:ext uri="{FF2B5EF4-FFF2-40B4-BE49-F238E27FC236}">
                    <a16:creationId xmlns:a16="http://schemas.microsoft.com/office/drawing/2014/main" id="{DC6505A8-8B93-D6E0-9D51-07C2C819E598}"/>
                  </a:ext>
                </a:extLst>
              </p:cNvPr>
              <p:cNvSpPr/>
              <p:nvPr>
                <p:custDataLst>
                  <p:tags r:id="rId408"/>
                </p:custDataLst>
              </p:nvPr>
            </p:nvSpPr>
            <p:spPr>
              <a:xfrm rot="16200000">
                <a:off x="5253514" y="3377518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6" name="Rechteck 34">
                <a:extLst>
                  <a:ext uri="{FF2B5EF4-FFF2-40B4-BE49-F238E27FC236}">
                    <a16:creationId xmlns:a16="http://schemas.microsoft.com/office/drawing/2014/main" id="{0CE6C7A9-B244-50CA-707C-00A2FB085339}"/>
                  </a:ext>
                </a:extLst>
              </p:cNvPr>
              <p:cNvSpPr/>
              <p:nvPr>
                <p:custDataLst>
                  <p:tags r:id="rId409"/>
                </p:custDataLst>
              </p:nvPr>
            </p:nvSpPr>
            <p:spPr>
              <a:xfrm>
                <a:off x="4359779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7" name="Rechteck 35">
                <a:extLst>
                  <a:ext uri="{FF2B5EF4-FFF2-40B4-BE49-F238E27FC236}">
                    <a16:creationId xmlns:a16="http://schemas.microsoft.com/office/drawing/2014/main" id="{76247F5C-B334-72F1-5B3C-4074D7E1462A}"/>
                  </a:ext>
                </a:extLst>
              </p:cNvPr>
              <p:cNvSpPr/>
              <p:nvPr>
                <p:custDataLst>
                  <p:tags r:id="rId410"/>
                </p:custDataLst>
              </p:nvPr>
            </p:nvSpPr>
            <p:spPr>
              <a:xfrm>
                <a:off x="4481699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8" name="Rechteck 36">
                <a:extLst>
                  <a:ext uri="{FF2B5EF4-FFF2-40B4-BE49-F238E27FC236}">
                    <a16:creationId xmlns:a16="http://schemas.microsoft.com/office/drawing/2014/main" id="{F4FBFDB7-8888-0F4C-4DD3-43E2D064DCB0}"/>
                  </a:ext>
                </a:extLst>
              </p:cNvPr>
              <p:cNvSpPr/>
              <p:nvPr>
                <p:custDataLst>
                  <p:tags r:id="rId411"/>
                </p:custDataLst>
              </p:nvPr>
            </p:nvSpPr>
            <p:spPr>
              <a:xfrm>
                <a:off x="4603619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09" name="Rechteck 37">
                <a:extLst>
                  <a:ext uri="{FF2B5EF4-FFF2-40B4-BE49-F238E27FC236}">
                    <a16:creationId xmlns:a16="http://schemas.microsoft.com/office/drawing/2014/main" id="{E86F5BE2-6756-B4DD-28D9-85DB3FB84BAF}"/>
                  </a:ext>
                </a:extLst>
              </p:cNvPr>
              <p:cNvSpPr/>
              <p:nvPr>
                <p:custDataLst>
                  <p:tags r:id="rId412"/>
                </p:custDataLst>
              </p:nvPr>
            </p:nvSpPr>
            <p:spPr>
              <a:xfrm>
                <a:off x="4725539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10" name="Rechteck 38">
                <a:extLst>
                  <a:ext uri="{FF2B5EF4-FFF2-40B4-BE49-F238E27FC236}">
                    <a16:creationId xmlns:a16="http://schemas.microsoft.com/office/drawing/2014/main" id="{56C1530F-1CC1-04A0-BE4D-F1EEA62DF91C}"/>
                  </a:ext>
                </a:extLst>
              </p:cNvPr>
              <p:cNvSpPr/>
              <p:nvPr>
                <p:custDataLst>
                  <p:tags r:id="rId413"/>
                </p:custDataLst>
              </p:nvPr>
            </p:nvSpPr>
            <p:spPr>
              <a:xfrm>
                <a:off x="4832220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11" name="Rechteck 39">
                <a:extLst>
                  <a:ext uri="{FF2B5EF4-FFF2-40B4-BE49-F238E27FC236}">
                    <a16:creationId xmlns:a16="http://schemas.microsoft.com/office/drawing/2014/main" id="{A3B9F482-E087-F135-265D-086C21A0A18B}"/>
                  </a:ext>
                </a:extLst>
              </p:cNvPr>
              <p:cNvSpPr/>
              <p:nvPr>
                <p:custDataLst>
                  <p:tags r:id="rId414"/>
                </p:custDataLst>
              </p:nvPr>
            </p:nvSpPr>
            <p:spPr>
              <a:xfrm>
                <a:off x="4954140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  <p:sp>
            <p:nvSpPr>
              <p:cNvPr id="812" name="Rechteck 40">
                <a:extLst>
                  <a:ext uri="{FF2B5EF4-FFF2-40B4-BE49-F238E27FC236}">
                    <a16:creationId xmlns:a16="http://schemas.microsoft.com/office/drawing/2014/main" id="{08452207-66FA-56C9-D03F-C3D31A33AC85}"/>
                  </a:ext>
                </a:extLst>
              </p:cNvPr>
              <p:cNvSpPr/>
              <p:nvPr>
                <p:custDataLst>
                  <p:tags r:id="rId415"/>
                </p:custDataLst>
              </p:nvPr>
            </p:nvSpPr>
            <p:spPr>
              <a:xfrm>
                <a:off x="5076060" y="3581717"/>
                <a:ext cx="45719" cy="124137"/>
              </a:xfrm>
              <a:prstGeom prst="rect">
                <a:avLst/>
              </a:prstGeom>
              <a:solidFill>
                <a:schemeClr val="tx2"/>
              </a:solidFill>
              <a:ln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noProof="0" dirty="0"/>
              </a:p>
            </p:txBody>
          </p:sp>
        </p:grpSp>
        <p:sp>
          <p:nvSpPr>
            <p:cNvPr id="775" name="Rectangle 774">
              <a:extLst>
                <a:ext uri="{FF2B5EF4-FFF2-40B4-BE49-F238E27FC236}">
                  <a16:creationId xmlns:a16="http://schemas.microsoft.com/office/drawing/2014/main" id="{42224234-EEFB-F6D9-A82B-48BF07FB6B24}"/>
                </a:ext>
              </a:extLst>
            </p:cNvPr>
            <p:cNvSpPr/>
            <p:nvPr/>
          </p:nvSpPr>
          <p:spPr>
            <a:xfrm>
              <a:off x="1585282" y="2215094"/>
              <a:ext cx="424277" cy="81223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813" name="TextBox 812">
            <a:extLst>
              <a:ext uri="{FF2B5EF4-FFF2-40B4-BE49-F238E27FC236}">
                <a16:creationId xmlns:a16="http://schemas.microsoft.com/office/drawing/2014/main" id="{6DC9B5D6-E3CD-5C92-42ED-755F9376954B}"/>
              </a:ext>
            </a:extLst>
          </p:cNvPr>
          <p:cNvSpPr txBox="1"/>
          <p:nvPr/>
        </p:nvSpPr>
        <p:spPr>
          <a:xfrm>
            <a:off x="2428514" y="3223451"/>
            <a:ext cx="2954489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Composite certification</a:t>
            </a:r>
          </a:p>
        </p:txBody>
      </p:sp>
      <p:grpSp>
        <p:nvGrpSpPr>
          <p:cNvPr id="814" name="Gruppieren 3">
            <a:extLst>
              <a:ext uri="{FF2B5EF4-FFF2-40B4-BE49-F238E27FC236}">
                <a16:creationId xmlns:a16="http://schemas.microsoft.com/office/drawing/2014/main" id="{88788D30-3DBC-607D-894C-031900BFDBFC}"/>
              </a:ext>
            </a:extLst>
          </p:cNvPr>
          <p:cNvGrpSpPr/>
          <p:nvPr/>
        </p:nvGrpSpPr>
        <p:grpSpPr>
          <a:xfrm>
            <a:off x="446885" y="4820965"/>
            <a:ext cx="574006" cy="1091656"/>
            <a:chOff x="3711231" y="1900288"/>
            <a:chExt cx="2061147" cy="3919928"/>
          </a:xfrm>
        </p:grpSpPr>
        <p:sp>
          <p:nvSpPr>
            <p:cNvPr id="815" name="Abgerundetes Rechteck 4">
              <a:extLst>
                <a:ext uri="{FF2B5EF4-FFF2-40B4-BE49-F238E27FC236}">
                  <a16:creationId xmlns:a16="http://schemas.microsoft.com/office/drawing/2014/main" id="{9AC60542-182D-6FA3-C3EC-AFEB86FCC8ED}"/>
                </a:ext>
              </a:extLst>
            </p:cNvPr>
            <p:cNvSpPr/>
            <p:nvPr>
              <p:custDataLst>
                <p:tags r:id="rId342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16" name="Abgerundetes Rechteck 5">
              <a:extLst>
                <a:ext uri="{FF2B5EF4-FFF2-40B4-BE49-F238E27FC236}">
                  <a16:creationId xmlns:a16="http://schemas.microsoft.com/office/drawing/2014/main" id="{499C22F7-C075-256E-D5FF-62F1681B79AB}"/>
                </a:ext>
              </a:extLst>
            </p:cNvPr>
            <p:cNvSpPr/>
            <p:nvPr>
              <p:custDataLst>
                <p:tags r:id="rId343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17" name="Abgerundetes Rechteck 6">
              <a:extLst>
                <a:ext uri="{FF2B5EF4-FFF2-40B4-BE49-F238E27FC236}">
                  <a16:creationId xmlns:a16="http://schemas.microsoft.com/office/drawing/2014/main" id="{D573D80A-F9C5-0FC7-3710-A4C264C2C7F0}"/>
                </a:ext>
              </a:extLst>
            </p:cNvPr>
            <p:cNvSpPr/>
            <p:nvPr>
              <p:custDataLst>
                <p:tags r:id="rId344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18" name="Ellipse 7">
              <a:extLst>
                <a:ext uri="{FF2B5EF4-FFF2-40B4-BE49-F238E27FC236}">
                  <a16:creationId xmlns:a16="http://schemas.microsoft.com/office/drawing/2014/main" id="{7E5528FB-D931-6459-4B36-5111E59844B9}"/>
                </a:ext>
              </a:extLst>
            </p:cNvPr>
            <p:cNvSpPr/>
            <p:nvPr>
              <p:custDataLst>
                <p:tags r:id="rId345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19" name="Rechteck 8">
              <a:extLst>
                <a:ext uri="{FF2B5EF4-FFF2-40B4-BE49-F238E27FC236}">
                  <a16:creationId xmlns:a16="http://schemas.microsoft.com/office/drawing/2014/main" id="{34AC224F-D7CD-B792-9D22-1913C0A4E17A}"/>
                </a:ext>
              </a:extLst>
            </p:cNvPr>
            <p:cNvSpPr/>
            <p:nvPr>
              <p:custDataLst>
                <p:tags r:id="rId346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0" name="Rechteck 9">
              <a:extLst>
                <a:ext uri="{FF2B5EF4-FFF2-40B4-BE49-F238E27FC236}">
                  <a16:creationId xmlns:a16="http://schemas.microsoft.com/office/drawing/2014/main" id="{37E8ADF6-F616-975C-C58F-3447EB99626A}"/>
                </a:ext>
              </a:extLst>
            </p:cNvPr>
            <p:cNvSpPr/>
            <p:nvPr>
              <p:custDataLst>
                <p:tags r:id="rId347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1" name="Rechteck 10">
              <a:extLst>
                <a:ext uri="{FF2B5EF4-FFF2-40B4-BE49-F238E27FC236}">
                  <a16:creationId xmlns:a16="http://schemas.microsoft.com/office/drawing/2014/main" id="{08FBE516-02EE-234C-D7D4-01E7E7D7D497}"/>
                </a:ext>
              </a:extLst>
            </p:cNvPr>
            <p:cNvSpPr/>
            <p:nvPr>
              <p:custDataLst>
                <p:tags r:id="rId348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noProof="0" dirty="0">
                <a:cs typeface="Calibri" panose="020F0502020204030204" pitchFamily="34" charset="0"/>
              </a:endParaRPr>
            </a:p>
          </p:txBody>
        </p:sp>
        <p:sp>
          <p:nvSpPr>
            <p:cNvPr id="822" name="Rechteck 11">
              <a:extLst>
                <a:ext uri="{FF2B5EF4-FFF2-40B4-BE49-F238E27FC236}">
                  <a16:creationId xmlns:a16="http://schemas.microsoft.com/office/drawing/2014/main" id="{76D1FA8F-F342-0978-F4CD-1EFC647246DD}"/>
                </a:ext>
              </a:extLst>
            </p:cNvPr>
            <p:cNvSpPr/>
            <p:nvPr>
              <p:custDataLst>
                <p:tags r:id="rId349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3" name="Rechteck 12">
              <a:extLst>
                <a:ext uri="{FF2B5EF4-FFF2-40B4-BE49-F238E27FC236}">
                  <a16:creationId xmlns:a16="http://schemas.microsoft.com/office/drawing/2014/main" id="{D4C86FB2-9A9E-62BE-A854-6FC5FC85C7B8}"/>
                </a:ext>
              </a:extLst>
            </p:cNvPr>
            <p:cNvSpPr/>
            <p:nvPr>
              <p:custDataLst>
                <p:tags r:id="rId350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4" name="Rechteck 13">
              <a:extLst>
                <a:ext uri="{FF2B5EF4-FFF2-40B4-BE49-F238E27FC236}">
                  <a16:creationId xmlns:a16="http://schemas.microsoft.com/office/drawing/2014/main" id="{EA8AB5F8-0361-878E-14B2-43CAB1646ABA}"/>
                </a:ext>
              </a:extLst>
            </p:cNvPr>
            <p:cNvSpPr/>
            <p:nvPr>
              <p:custDataLst>
                <p:tags r:id="rId351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5" name="Rechteck 14">
              <a:extLst>
                <a:ext uri="{FF2B5EF4-FFF2-40B4-BE49-F238E27FC236}">
                  <a16:creationId xmlns:a16="http://schemas.microsoft.com/office/drawing/2014/main" id="{A60796C0-1C81-5746-D8CA-7E55BB484D35}"/>
                </a:ext>
              </a:extLst>
            </p:cNvPr>
            <p:cNvSpPr/>
            <p:nvPr>
              <p:custDataLst>
                <p:tags r:id="rId352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6" name="Rechteck 15">
              <a:extLst>
                <a:ext uri="{FF2B5EF4-FFF2-40B4-BE49-F238E27FC236}">
                  <a16:creationId xmlns:a16="http://schemas.microsoft.com/office/drawing/2014/main" id="{E9BB0E2F-DD51-A30F-65AE-4C6767DD9786}"/>
                </a:ext>
              </a:extLst>
            </p:cNvPr>
            <p:cNvSpPr/>
            <p:nvPr>
              <p:custDataLst>
                <p:tags r:id="rId353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7" name="Rechteck 16">
              <a:extLst>
                <a:ext uri="{FF2B5EF4-FFF2-40B4-BE49-F238E27FC236}">
                  <a16:creationId xmlns:a16="http://schemas.microsoft.com/office/drawing/2014/main" id="{33BF6799-6C50-BB23-B32A-AF2A8377A209}"/>
                </a:ext>
              </a:extLst>
            </p:cNvPr>
            <p:cNvSpPr/>
            <p:nvPr>
              <p:custDataLst>
                <p:tags r:id="rId354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8" name="Rechteck 17">
              <a:extLst>
                <a:ext uri="{FF2B5EF4-FFF2-40B4-BE49-F238E27FC236}">
                  <a16:creationId xmlns:a16="http://schemas.microsoft.com/office/drawing/2014/main" id="{BF7A2E5A-BE3D-37FD-E671-EBEDC581FA06}"/>
                </a:ext>
              </a:extLst>
            </p:cNvPr>
            <p:cNvSpPr/>
            <p:nvPr>
              <p:custDataLst>
                <p:tags r:id="rId355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29" name="Rechteck 18">
              <a:extLst>
                <a:ext uri="{FF2B5EF4-FFF2-40B4-BE49-F238E27FC236}">
                  <a16:creationId xmlns:a16="http://schemas.microsoft.com/office/drawing/2014/main" id="{582ACE13-5F7B-43DD-EE6A-D432A04DB084}"/>
                </a:ext>
              </a:extLst>
            </p:cNvPr>
            <p:cNvSpPr/>
            <p:nvPr>
              <p:custDataLst>
                <p:tags r:id="rId356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0" name="Rechteck 19">
              <a:extLst>
                <a:ext uri="{FF2B5EF4-FFF2-40B4-BE49-F238E27FC236}">
                  <a16:creationId xmlns:a16="http://schemas.microsoft.com/office/drawing/2014/main" id="{AA03853C-FEE8-32C1-2CF3-A183C5ECCFB2}"/>
                </a:ext>
              </a:extLst>
            </p:cNvPr>
            <p:cNvSpPr/>
            <p:nvPr>
              <p:custDataLst>
                <p:tags r:id="rId357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1" name="Rechteck 20">
              <a:extLst>
                <a:ext uri="{FF2B5EF4-FFF2-40B4-BE49-F238E27FC236}">
                  <a16:creationId xmlns:a16="http://schemas.microsoft.com/office/drawing/2014/main" id="{92A1A275-C37F-B16E-D3A9-CCD2CD45C7D4}"/>
                </a:ext>
              </a:extLst>
            </p:cNvPr>
            <p:cNvSpPr/>
            <p:nvPr>
              <p:custDataLst>
                <p:tags r:id="rId358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2" name="Rechteck 21">
              <a:extLst>
                <a:ext uri="{FF2B5EF4-FFF2-40B4-BE49-F238E27FC236}">
                  <a16:creationId xmlns:a16="http://schemas.microsoft.com/office/drawing/2014/main" id="{1DA2738B-9196-E55C-A4F9-5B0E5C4A142C}"/>
                </a:ext>
              </a:extLst>
            </p:cNvPr>
            <p:cNvSpPr/>
            <p:nvPr>
              <p:custDataLst>
                <p:tags r:id="rId359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3" name="Rechteck 22">
              <a:extLst>
                <a:ext uri="{FF2B5EF4-FFF2-40B4-BE49-F238E27FC236}">
                  <a16:creationId xmlns:a16="http://schemas.microsoft.com/office/drawing/2014/main" id="{EAAC7617-8868-AD20-76AE-B1EE4D31C1DD}"/>
                </a:ext>
              </a:extLst>
            </p:cNvPr>
            <p:cNvSpPr/>
            <p:nvPr>
              <p:custDataLst>
                <p:tags r:id="rId360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4" name="Rechteck 23">
              <a:extLst>
                <a:ext uri="{FF2B5EF4-FFF2-40B4-BE49-F238E27FC236}">
                  <a16:creationId xmlns:a16="http://schemas.microsoft.com/office/drawing/2014/main" id="{609D34D1-D8FC-C9CA-5D02-25E9FBFF8508}"/>
                </a:ext>
              </a:extLst>
            </p:cNvPr>
            <p:cNvSpPr/>
            <p:nvPr>
              <p:custDataLst>
                <p:tags r:id="rId361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5" name="Rechteck 24">
              <a:extLst>
                <a:ext uri="{FF2B5EF4-FFF2-40B4-BE49-F238E27FC236}">
                  <a16:creationId xmlns:a16="http://schemas.microsoft.com/office/drawing/2014/main" id="{8FAEEF2A-34B1-A7C9-4903-6B6F8B49CD24}"/>
                </a:ext>
              </a:extLst>
            </p:cNvPr>
            <p:cNvSpPr/>
            <p:nvPr>
              <p:custDataLst>
                <p:tags r:id="rId362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6" name="Rechteck 25">
              <a:extLst>
                <a:ext uri="{FF2B5EF4-FFF2-40B4-BE49-F238E27FC236}">
                  <a16:creationId xmlns:a16="http://schemas.microsoft.com/office/drawing/2014/main" id="{79A9C871-A28A-E314-FB7D-FD41338A5BB8}"/>
                </a:ext>
              </a:extLst>
            </p:cNvPr>
            <p:cNvSpPr/>
            <p:nvPr>
              <p:custDataLst>
                <p:tags r:id="rId363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7" name="Rechteck 26">
              <a:extLst>
                <a:ext uri="{FF2B5EF4-FFF2-40B4-BE49-F238E27FC236}">
                  <a16:creationId xmlns:a16="http://schemas.microsoft.com/office/drawing/2014/main" id="{C54C9DD5-4B32-5015-1E87-31DF89CB05BE}"/>
                </a:ext>
              </a:extLst>
            </p:cNvPr>
            <p:cNvSpPr/>
            <p:nvPr>
              <p:custDataLst>
                <p:tags r:id="rId364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8" name="Rechteck 27">
              <a:extLst>
                <a:ext uri="{FF2B5EF4-FFF2-40B4-BE49-F238E27FC236}">
                  <a16:creationId xmlns:a16="http://schemas.microsoft.com/office/drawing/2014/main" id="{55C93FD2-163A-F64B-B670-A254D63E8743}"/>
                </a:ext>
              </a:extLst>
            </p:cNvPr>
            <p:cNvSpPr/>
            <p:nvPr>
              <p:custDataLst>
                <p:tags r:id="rId365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39" name="Rechteck 28">
              <a:extLst>
                <a:ext uri="{FF2B5EF4-FFF2-40B4-BE49-F238E27FC236}">
                  <a16:creationId xmlns:a16="http://schemas.microsoft.com/office/drawing/2014/main" id="{B2C10E42-4AC1-EBBA-9D95-D51E15072174}"/>
                </a:ext>
              </a:extLst>
            </p:cNvPr>
            <p:cNvSpPr/>
            <p:nvPr>
              <p:custDataLst>
                <p:tags r:id="rId366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0" name="Rechteck 29">
              <a:extLst>
                <a:ext uri="{FF2B5EF4-FFF2-40B4-BE49-F238E27FC236}">
                  <a16:creationId xmlns:a16="http://schemas.microsoft.com/office/drawing/2014/main" id="{86E3BDB0-8CDD-4D38-D4EC-B79EC19EA350}"/>
                </a:ext>
              </a:extLst>
            </p:cNvPr>
            <p:cNvSpPr/>
            <p:nvPr>
              <p:custDataLst>
                <p:tags r:id="rId367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1" name="Rechteck 30">
              <a:extLst>
                <a:ext uri="{FF2B5EF4-FFF2-40B4-BE49-F238E27FC236}">
                  <a16:creationId xmlns:a16="http://schemas.microsoft.com/office/drawing/2014/main" id="{3AFCE33A-9221-7D41-A1E6-E3875B6ED7EC}"/>
                </a:ext>
              </a:extLst>
            </p:cNvPr>
            <p:cNvSpPr/>
            <p:nvPr>
              <p:custDataLst>
                <p:tags r:id="rId368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2" name="Rechteck 31">
              <a:extLst>
                <a:ext uri="{FF2B5EF4-FFF2-40B4-BE49-F238E27FC236}">
                  <a16:creationId xmlns:a16="http://schemas.microsoft.com/office/drawing/2014/main" id="{1682E5AA-0F9A-124A-49DA-BB8F41B2E67C}"/>
                </a:ext>
              </a:extLst>
            </p:cNvPr>
            <p:cNvSpPr/>
            <p:nvPr>
              <p:custDataLst>
                <p:tags r:id="rId369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3" name="Rechteck 32">
              <a:extLst>
                <a:ext uri="{FF2B5EF4-FFF2-40B4-BE49-F238E27FC236}">
                  <a16:creationId xmlns:a16="http://schemas.microsoft.com/office/drawing/2014/main" id="{BC37AFB0-74F7-8EA1-F0A1-D01939D53D0E}"/>
                </a:ext>
              </a:extLst>
            </p:cNvPr>
            <p:cNvSpPr/>
            <p:nvPr>
              <p:custDataLst>
                <p:tags r:id="rId370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4" name="Rechteck 33">
              <a:extLst>
                <a:ext uri="{FF2B5EF4-FFF2-40B4-BE49-F238E27FC236}">
                  <a16:creationId xmlns:a16="http://schemas.microsoft.com/office/drawing/2014/main" id="{6E6BC696-7157-068E-6791-F8A5C939D2FA}"/>
                </a:ext>
              </a:extLst>
            </p:cNvPr>
            <p:cNvSpPr/>
            <p:nvPr>
              <p:custDataLst>
                <p:tags r:id="rId371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5" name="Rechteck 34">
              <a:extLst>
                <a:ext uri="{FF2B5EF4-FFF2-40B4-BE49-F238E27FC236}">
                  <a16:creationId xmlns:a16="http://schemas.microsoft.com/office/drawing/2014/main" id="{F355867D-9D57-571D-6D5C-0331C624D86D}"/>
                </a:ext>
              </a:extLst>
            </p:cNvPr>
            <p:cNvSpPr/>
            <p:nvPr>
              <p:custDataLst>
                <p:tags r:id="rId372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6" name="Rechteck 35">
              <a:extLst>
                <a:ext uri="{FF2B5EF4-FFF2-40B4-BE49-F238E27FC236}">
                  <a16:creationId xmlns:a16="http://schemas.microsoft.com/office/drawing/2014/main" id="{6FE28961-C63B-7344-5CAA-DE010EA45FDC}"/>
                </a:ext>
              </a:extLst>
            </p:cNvPr>
            <p:cNvSpPr/>
            <p:nvPr>
              <p:custDataLst>
                <p:tags r:id="rId373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7" name="Rechteck 36">
              <a:extLst>
                <a:ext uri="{FF2B5EF4-FFF2-40B4-BE49-F238E27FC236}">
                  <a16:creationId xmlns:a16="http://schemas.microsoft.com/office/drawing/2014/main" id="{84E35C5A-8CE0-7C8E-6290-028AEC840DA1}"/>
                </a:ext>
              </a:extLst>
            </p:cNvPr>
            <p:cNvSpPr/>
            <p:nvPr>
              <p:custDataLst>
                <p:tags r:id="rId374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8" name="Rechteck 37">
              <a:extLst>
                <a:ext uri="{FF2B5EF4-FFF2-40B4-BE49-F238E27FC236}">
                  <a16:creationId xmlns:a16="http://schemas.microsoft.com/office/drawing/2014/main" id="{4C68CCD2-CCD0-6701-517D-E165DD246889}"/>
                </a:ext>
              </a:extLst>
            </p:cNvPr>
            <p:cNvSpPr/>
            <p:nvPr>
              <p:custDataLst>
                <p:tags r:id="rId375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49" name="Rechteck 38">
              <a:extLst>
                <a:ext uri="{FF2B5EF4-FFF2-40B4-BE49-F238E27FC236}">
                  <a16:creationId xmlns:a16="http://schemas.microsoft.com/office/drawing/2014/main" id="{8FB00C44-7583-31DB-F124-5DFE63C4E093}"/>
                </a:ext>
              </a:extLst>
            </p:cNvPr>
            <p:cNvSpPr/>
            <p:nvPr>
              <p:custDataLst>
                <p:tags r:id="rId376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0" name="Rechteck 39">
              <a:extLst>
                <a:ext uri="{FF2B5EF4-FFF2-40B4-BE49-F238E27FC236}">
                  <a16:creationId xmlns:a16="http://schemas.microsoft.com/office/drawing/2014/main" id="{27525B8D-3D30-1A9C-8FA4-7CEAEABCAE11}"/>
                </a:ext>
              </a:extLst>
            </p:cNvPr>
            <p:cNvSpPr/>
            <p:nvPr>
              <p:custDataLst>
                <p:tags r:id="rId377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1" name="Rechteck 40">
              <a:extLst>
                <a:ext uri="{FF2B5EF4-FFF2-40B4-BE49-F238E27FC236}">
                  <a16:creationId xmlns:a16="http://schemas.microsoft.com/office/drawing/2014/main" id="{F0A3B5F5-5444-1FC4-25A6-AC516D9DC056}"/>
                </a:ext>
              </a:extLst>
            </p:cNvPr>
            <p:cNvSpPr/>
            <p:nvPr>
              <p:custDataLst>
                <p:tags r:id="rId378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852" name="Gruppieren 41">
            <a:extLst>
              <a:ext uri="{FF2B5EF4-FFF2-40B4-BE49-F238E27FC236}">
                <a16:creationId xmlns:a16="http://schemas.microsoft.com/office/drawing/2014/main" id="{5293F5EF-582B-849E-E21B-D7B5CCEB883F}"/>
              </a:ext>
            </a:extLst>
          </p:cNvPr>
          <p:cNvGrpSpPr/>
          <p:nvPr/>
        </p:nvGrpSpPr>
        <p:grpSpPr>
          <a:xfrm>
            <a:off x="1853582" y="4822802"/>
            <a:ext cx="574006" cy="1091656"/>
            <a:chOff x="3711231" y="1900288"/>
            <a:chExt cx="2061147" cy="3919928"/>
          </a:xfrm>
        </p:grpSpPr>
        <p:sp>
          <p:nvSpPr>
            <p:cNvPr id="853" name="Abgerundetes Rechteck 42">
              <a:extLst>
                <a:ext uri="{FF2B5EF4-FFF2-40B4-BE49-F238E27FC236}">
                  <a16:creationId xmlns:a16="http://schemas.microsoft.com/office/drawing/2014/main" id="{337A8E06-D8D9-23E3-17FD-9F4791520734}"/>
                </a:ext>
              </a:extLst>
            </p:cNvPr>
            <p:cNvSpPr/>
            <p:nvPr>
              <p:custDataLst>
                <p:tags r:id="rId305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4" name="Abgerundetes Rechteck 43">
              <a:extLst>
                <a:ext uri="{FF2B5EF4-FFF2-40B4-BE49-F238E27FC236}">
                  <a16:creationId xmlns:a16="http://schemas.microsoft.com/office/drawing/2014/main" id="{67D2469B-A731-71C2-F7D0-A2BC7905E951}"/>
                </a:ext>
              </a:extLst>
            </p:cNvPr>
            <p:cNvSpPr/>
            <p:nvPr>
              <p:custDataLst>
                <p:tags r:id="rId306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5" name="Abgerundetes Rechteck 44">
              <a:extLst>
                <a:ext uri="{FF2B5EF4-FFF2-40B4-BE49-F238E27FC236}">
                  <a16:creationId xmlns:a16="http://schemas.microsoft.com/office/drawing/2014/main" id="{DA8E8025-D288-2A04-877C-47C6EFDC40E1}"/>
                </a:ext>
              </a:extLst>
            </p:cNvPr>
            <p:cNvSpPr/>
            <p:nvPr>
              <p:custDataLst>
                <p:tags r:id="rId307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6" name="Ellipse 45">
              <a:extLst>
                <a:ext uri="{FF2B5EF4-FFF2-40B4-BE49-F238E27FC236}">
                  <a16:creationId xmlns:a16="http://schemas.microsoft.com/office/drawing/2014/main" id="{E2D1B70C-6BEE-63E4-E4DC-D7DEA9869B6E}"/>
                </a:ext>
              </a:extLst>
            </p:cNvPr>
            <p:cNvSpPr/>
            <p:nvPr>
              <p:custDataLst>
                <p:tags r:id="rId308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7" name="Rechteck 46">
              <a:extLst>
                <a:ext uri="{FF2B5EF4-FFF2-40B4-BE49-F238E27FC236}">
                  <a16:creationId xmlns:a16="http://schemas.microsoft.com/office/drawing/2014/main" id="{B73CA6D2-5884-2899-79C7-FD0146792903}"/>
                </a:ext>
              </a:extLst>
            </p:cNvPr>
            <p:cNvSpPr/>
            <p:nvPr>
              <p:custDataLst>
                <p:tags r:id="rId309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8" name="Rechteck 47">
              <a:extLst>
                <a:ext uri="{FF2B5EF4-FFF2-40B4-BE49-F238E27FC236}">
                  <a16:creationId xmlns:a16="http://schemas.microsoft.com/office/drawing/2014/main" id="{AECD3B57-A2D8-FCDF-8961-326D02B61DFB}"/>
                </a:ext>
              </a:extLst>
            </p:cNvPr>
            <p:cNvSpPr/>
            <p:nvPr>
              <p:custDataLst>
                <p:tags r:id="rId310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59" name="Rechteck 48">
              <a:extLst>
                <a:ext uri="{FF2B5EF4-FFF2-40B4-BE49-F238E27FC236}">
                  <a16:creationId xmlns:a16="http://schemas.microsoft.com/office/drawing/2014/main" id="{59E468C1-32AC-89A0-58A9-EA60A966BBB4}"/>
                </a:ext>
              </a:extLst>
            </p:cNvPr>
            <p:cNvSpPr/>
            <p:nvPr>
              <p:custDataLst>
                <p:tags r:id="rId311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noProof="0" dirty="0">
                <a:cs typeface="Calibri" panose="020F0502020204030204" pitchFamily="34" charset="0"/>
              </a:endParaRPr>
            </a:p>
          </p:txBody>
        </p:sp>
        <p:sp>
          <p:nvSpPr>
            <p:cNvPr id="860" name="Rechteck 49">
              <a:extLst>
                <a:ext uri="{FF2B5EF4-FFF2-40B4-BE49-F238E27FC236}">
                  <a16:creationId xmlns:a16="http://schemas.microsoft.com/office/drawing/2014/main" id="{13DC126A-F4E1-DB48-66FC-E0D5F7DD25C0}"/>
                </a:ext>
              </a:extLst>
            </p:cNvPr>
            <p:cNvSpPr/>
            <p:nvPr>
              <p:custDataLst>
                <p:tags r:id="rId312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1" name="Rechteck 50">
              <a:extLst>
                <a:ext uri="{FF2B5EF4-FFF2-40B4-BE49-F238E27FC236}">
                  <a16:creationId xmlns:a16="http://schemas.microsoft.com/office/drawing/2014/main" id="{FBCC2D1F-E56F-A592-6373-3FA2B1BC6E50}"/>
                </a:ext>
              </a:extLst>
            </p:cNvPr>
            <p:cNvSpPr/>
            <p:nvPr>
              <p:custDataLst>
                <p:tags r:id="rId313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2" name="Rechteck 51">
              <a:extLst>
                <a:ext uri="{FF2B5EF4-FFF2-40B4-BE49-F238E27FC236}">
                  <a16:creationId xmlns:a16="http://schemas.microsoft.com/office/drawing/2014/main" id="{3C9F8DB5-7B94-D779-4F30-D55044DFEA01}"/>
                </a:ext>
              </a:extLst>
            </p:cNvPr>
            <p:cNvSpPr/>
            <p:nvPr>
              <p:custDataLst>
                <p:tags r:id="rId314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3" name="Rechteck 52">
              <a:extLst>
                <a:ext uri="{FF2B5EF4-FFF2-40B4-BE49-F238E27FC236}">
                  <a16:creationId xmlns:a16="http://schemas.microsoft.com/office/drawing/2014/main" id="{667FC2FA-A21E-A01B-A02C-A20BAC085026}"/>
                </a:ext>
              </a:extLst>
            </p:cNvPr>
            <p:cNvSpPr/>
            <p:nvPr>
              <p:custDataLst>
                <p:tags r:id="rId315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4" name="Rechteck 53">
              <a:extLst>
                <a:ext uri="{FF2B5EF4-FFF2-40B4-BE49-F238E27FC236}">
                  <a16:creationId xmlns:a16="http://schemas.microsoft.com/office/drawing/2014/main" id="{7C4F26D4-FAD6-ADF9-CF86-E6FD8FED8C01}"/>
                </a:ext>
              </a:extLst>
            </p:cNvPr>
            <p:cNvSpPr/>
            <p:nvPr>
              <p:custDataLst>
                <p:tags r:id="rId316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5" name="Rechteck 54">
              <a:extLst>
                <a:ext uri="{FF2B5EF4-FFF2-40B4-BE49-F238E27FC236}">
                  <a16:creationId xmlns:a16="http://schemas.microsoft.com/office/drawing/2014/main" id="{AA043985-06F0-14A5-7539-A0C85C4E9FA3}"/>
                </a:ext>
              </a:extLst>
            </p:cNvPr>
            <p:cNvSpPr/>
            <p:nvPr>
              <p:custDataLst>
                <p:tags r:id="rId317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6" name="Rechteck 55">
              <a:extLst>
                <a:ext uri="{FF2B5EF4-FFF2-40B4-BE49-F238E27FC236}">
                  <a16:creationId xmlns:a16="http://schemas.microsoft.com/office/drawing/2014/main" id="{2AEBCE63-A928-A2CA-4CDC-7E2704E5249C}"/>
                </a:ext>
              </a:extLst>
            </p:cNvPr>
            <p:cNvSpPr/>
            <p:nvPr>
              <p:custDataLst>
                <p:tags r:id="rId318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7" name="Rechteck 56">
              <a:extLst>
                <a:ext uri="{FF2B5EF4-FFF2-40B4-BE49-F238E27FC236}">
                  <a16:creationId xmlns:a16="http://schemas.microsoft.com/office/drawing/2014/main" id="{A786DFFB-98C9-63B9-9D9E-735E1986A89C}"/>
                </a:ext>
              </a:extLst>
            </p:cNvPr>
            <p:cNvSpPr/>
            <p:nvPr>
              <p:custDataLst>
                <p:tags r:id="rId319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8" name="Rechteck 57">
              <a:extLst>
                <a:ext uri="{FF2B5EF4-FFF2-40B4-BE49-F238E27FC236}">
                  <a16:creationId xmlns:a16="http://schemas.microsoft.com/office/drawing/2014/main" id="{30A0F2F3-46AA-84E9-9176-C09855DE7D56}"/>
                </a:ext>
              </a:extLst>
            </p:cNvPr>
            <p:cNvSpPr/>
            <p:nvPr>
              <p:custDataLst>
                <p:tags r:id="rId320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69" name="Rechteck 58">
              <a:extLst>
                <a:ext uri="{FF2B5EF4-FFF2-40B4-BE49-F238E27FC236}">
                  <a16:creationId xmlns:a16="http://schemas.microsoft.com/office/drawing/2014/main" id="{780CDC09-72CB-04C5-321F-5B3C0B8711F8}"/>
                </a:ext>
              </a:extLst>
            </p:cNvPr>
            <p:cNvSpPr/>
            <p:nvPr>
              <p:custDataLst>
                <p:tags r:id="rId321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0" name="Rechteck 59">
              <a:extLst>
                <a:ext uri="{FF2B5EF4-FFF2-40B4-BE49-F238E27FC236}">
                  <a16:creationId xmlns:a16="http://schemas.microsoft.com/office/drawing/2014/main" id="{54AA9FF3-6A46-009A-0379-1A91F579BFB8}"/>
                </a:ext>
              </a:extLst>
            </p:cNvPr>
            <p:cNvSpPr/>
            <p:nvPr>
              <p:custDataLst>
                <p:tags r:id="rId322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1" name="Rechteck 60">
              <a:extLst>
                <a:ext uri="{FF2B5EF4-FFF2-40B4-BE49-F238E27FC236}">
                  <a16:creationId xmlns:a16="http://schemas.microsoft.com/office/drawing/2014/main" id="{4E8D8396-017E-90D7-AAD5-5A3106293027}"/>
                </a:ext>
              </a:extLst>
            </p:cNvPr>
            <p:cNvSpPr/>
            <p:nvPr>
              <p:custDataLst>
                <p:tags r:id="rId323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2" name="Rechteck 61">
              <a:extLst>
                <a:ext uri="{FF2B5EF4-FFF2-40B4-BE49-F238E27FC236}">
                  <a16:creationId xmlns:a16="http://schemas.microsoft.com/office/drawing/2014/main" id="{30807931-AF8B-08A6-B917-D489AD1E4CB5}"/>
                </a:ext>
              </a:extLst>
            </p:cNvPr>
            <p:cNvSpPr/>
            <p:nvPr>
              <p:custDataLst>
                <p:tags r:id="rId324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3" name="Rechteck 62">
              <a:extLst>
                <a:ext uri="{FF2B5EF4-FFF2-40B4-BE49-F238E27FC236}">
                  <a16:creationId xmlns:a16="http://schemas.microsoft.com/office/drawing/2014/main" id="{1AB48E3D-4FB2-A3F3-00F5-EE5016819B08}"/>
                </a:ext>
              </a:extLst>
            </p:cNvPr>
            <p:cNvSpPr/>
            <p:nvPr>
              <p:custDataLst>
                <p:tags r:id="rId325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4" name="Rechteck 63">
              <a:extLst>
                <a:ext uri="{FF2B5EF4-FFF2-40B4-BE49-F238E27FC236}">
                  <a16:creationId xmlns:a16="http://schemas.microsoft.com/office/drawing/2014/main" id="{257355CD-741C-6D07-55C2-990266BBAA2E}"/>
                </a:ext>
              </a:extLst>
            </p:cNvPr>
            <p:cNvSpPr/>
            <p:nvPr>
              <p:custDataLst>
                <p:tags r:id="rId326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5" name="Rechteck 64">
              <a:extLst>
                <a:ext uri="{FF2B5EF4-FFF2-40B4-BE49-F238E27FC236}">
                  <a16:creationId xmlns:a16="http://schemas.microsoft.com/office/drawing/2014/main" id="{932F5DF5-3A2D-05A6-0716-A3C4F3341586}"/>
                </a:ext>
              </a:extLst>
            </p:cNvPr>
            <p:cNvSpPr/>
            <p:nvPr>
              <p:custDataLst>
                <p:tags r:id="rId327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6" name="Rechteck 65">
              <a:extLst>
                <a:ext uri="{FF2B5EF4-FFF2-40B4-BE49-F238E27FC236}">
                  <a16:creationId xmlns:a16="http://schemas.microsoft.com/office/drawing/2014/main" id="{A2E1DE0F-0452-5061-E5B1-651EE035DB5A}"/>
                </a:ext>
              </a:extLst>
            </p:cNvPr>
            <p:cNvSpPr/>
            <p:nvPr>
              <p:custDataLst>
                <p:tags r:id="rId328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7" name="Rechteck 66">
              <a:extLst>
                <a:ext uri="{FF2B5EF4-FFF2-40B4-BE49-F238E27FC236}">
                  <a16:creationId xmlns:a16="http://schemas.microsoft.com/office/drawing/2014/main" id="{F6CD9249-2899-0225-1B5B-33292A5F649B}"/>
                </a:ext>
              </a:extLst>
            </p:cNvPr>
            <p:cNvSpPr/>
            <p:nvPr>
              <p:custDataLst>
                <p:tags r:id="rId329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8" name="Rechteck 67">
              <a:extLst>
                <a:ext uri="{FF2B5EF4-FFF2-40B4-BE49-F238E27FC236}">
                  <a16:creationId xmlns:a16="http://schemas.microsoft.com/office/drawing/2014/main" id="{E6433A46-16AF-AFD3-32E2-F11E77AD4B9C}"/>
                </a:ext>
              </a:extLst>
            </p:cNvPr>
            <p:cNvSpPr/>
            <p:nvPr>
              <p:custDataLst>
                <p:tags r:id="rId330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79" name="Rechteck 68">
              <a:extLst>
                <a:ext uri="{FF2B5EF4-FFF2-40B4-BE49-F238E27FC236}">
                  <a16:creationId xmlns:a16="http://schemas.microsoft.com/office/drawing/2014/main" id="{E58E12AB-A230-56FC-7832-BE0C6E4F5E8E}"/>
                </a:ext>
              </a:extLst>
            </p:cNvPr>
            <p:cNvSpPr/>
            <p:nvPr>
              <p:custDataLst>
                <p:tags r:id="rId331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0" name="Rechteck 69">
              <a:extLst>
                <a:ext uri="{FF2B5EF4-FFF2-40B4-BE49-F238E27FC236}">
                  <a16:creationId xmlns:a16="http://schemas.microsoft.com/office/drawing/2014/main" id="{F2577209-01BA-F117-41D3-3A282C9D4ED5}"/>
                </a:ext>
              </a:extLst>
            </p:cNvPr>
            <p:cNvSpPr/>
            <p:nvPr>
              <p:custDataLst>
                <p:tags r:id="rId332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1" name="Rechteck 70">
              <a:extLst>
                <a:ext uri="{FF2B5EF4-FFF2-40B4-BE49-F238E27FC236}">
                  <a16:creationId xmlns:a16="http://schemas.microsoft.com/office/drawing/2014/main" id="{5E2A7196-B7A6-E668-710A-B5F5B5B1EAB3}"/>
                </a:ext>
              </a:extLst>
            </p:cNvPr>
            <p:cNvSpPr/>
            <p:nvPr>
              <p:custDataLst>
                <p:tags r:id="rId333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2" name="Rechteck 71">
              <a:extLst>
                <a:ext uri="{FF2B5EF4-FFF2-40B4-BE49-F238E27FC236}">
                  <a16:creationId xmlns:a16="http://schemas.microsoft.com/office/drawing/2014/main" id="{E398437F-D9D5-236A-0AE5-3399D77A8CE5}"/>
                </a:ext>
              </a:extLst>
            </p:cNvPr>
            <p:cNvSpPr/>
            <p:nvPr>
              <p:custDataLst>
                <p:tags r:id="rId334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3" name="Rechteck 72">
              <a:extLst>
                <a:ext uri="{FF2B5EF4-FFF2-40B4-BE49-F238E27FC236}">
                  <a16:creationId xmlns:a16="http://schemas.microsoft.com/office/drawing/2014/main" id="{FAFCA597-50D6-33AC-170F-E13D1C770834}"/>
                </a:ext>
              </a:extLst>
            </p:cNvPr>
            <p:cNvSpPr/>
            <p:nvPr>
              <p:custDataLst>
                <p:tags r:id="rId335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4" name="Rechteck 73">
              <a:extLst>
                <a:ext uri="{FF2B5EF4-FFF2-40B4-BE49-F238E27FC236}">
                  <a16:creationId xmlns:a16="http://schemas.microsoft.com/office/drawing/2014/main" id="{ECA6CB5E-7C34-6413-45D4-C6299214788E}"/>
                </a:ext>
              </a:extLst>
            </p:cNvPr>
            <p:cNvSpPr/>
            <p:nvPr>
              <p:custDataLst>
                <p:tags r:id="rId336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5" name="Rechteck 74">
              <a:extLst>
                <a:ext uri="{FF2B5EF4-FFF2-40B4-BE49-F238E27FC236}">
                  <a16:creationId xmlns:a16="http://schemas.microsoft.com/office/drawing/2014/main" id="{29259306-6FD2-0AE2-2877-F8CE074D0B42}"/>
                </a:ext>
              </a:extLst>
            </p:cNvPr>
            <p:cNvSpPr/>
            <p:nvPr>
              <p:custDataLst>
                <p:tags r:id="rId337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6" name="Rechteck 75">
              <a:extLst>
                <a:ext uri="{FF2B5EF4-FFF2-40B4-BE49-F238E27FC236}">
                  <a16:creationId xmlns:a16="http://schemas.microsoft.com/office/drawing/2014/main" id="{4882ED7B-07D2-2D0A-85EE-AC90BAB3A065}"/>
                </a:ext>
              </a:extLst>
            </p:cNvPr>
            <p:cNvSpPr/>
            <p:nvPr>
              <p:custDataLst>
                <p:tags r:id="rId338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7" name="Rechteck 76">
              <a:extLst>
                <a:ext uri="{FF2B5EF4-FFF2-40B4-BE49-F238E27FC236}">
                  <a16:creationId xmlns:a16="http://schemas.microsoft.com/office/drawing/2014/main" id="{70FB1DA1-5509-DBAC-8777-194BDD96CFA7}"/>
                </a:ext>
              </a:extLst>
            </p:cNvPr>
            <p:cNvSpPr/>
            <p:nvPr>
              <p:custDataLst>
                <p:tags r:id="rId339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8" name="Rechteck 77">
              <a:extLst>
                <a:ext uri="{FF2B5EF4-FFF2-40B4-BE49-F238E27FC236}">
                  <a16:creationId xmlns:a16="http://schemas.microsoft.com/office/drawing/2014/main" id="{1253D769-D352-14DB-7F1F-9914A879F2F9}"/>
                </a:ext>
              </a:extLst>
            </p:cNvPr>
            <p:cNvSpPr/>
            <p:nvPr>
              <p:custDataLst>
                <p:tags r:id="rId340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89" name="Rechteck 78">
              <a:extLst>
                <a:ext uri="{FF2B5EF4-FFF2-40B4-BE49-F238E27FC236}">
                  <a16:creationId xmlns:a16="http://schemas.microsoft.com/office/drawing/2014/main" id="{C3DD8BCC-502F-0C7E-42FD-FBF4AE713D05}"/>
                </a:ext>
              </a:extLst>
            </p:cNvPr>
            <p:cNvSpPr/>
            <p:nvPr>
              <p:custDataLst>
                <p:tags r:id="rId341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890" name="Gruppieren 79">
            <a:extLst>
              <a:ext uri="{FF2B5EF4-FFF2-40B4-BE49-F238E27FC236}">
                <a16:creationId xmlns:a16="http://schemas.microsoft.com/office/drawing/2014/main" id="{E5F8497A-6CEC-6B15-A699-AB125F0D1539}"/>
              </a:ext>
            </a:extLst>
          </p:cNvPr>
          <p:cNvGrpSpPr/>
          <p:nvPr/>
        </p:nvGrpSpPr>
        <p:grpSpPr>
          <a:xfrm>
            <a:off x="3281530" y="4806354"/>
            <a:ext cx="574006" cy="1091656"/>
            <a:chOff x="3711231" y="1900288"/>
            <a:chExt cx="2061147" cy="3919928"/>
          </a:xfrm>
        </p:grpSpPr>
        <p:sp>
          <p:nvSpPr>
            <p:cNvPr id="891" name="Abgerundetes Rechteck 80">
              <a:extLst>
                <a:ext uri="{FF2B5EF4-FFF2-40B4-BE49-F238E27FC236}">
                  <a16:creationId xmlns:a16="http://schemas.microsoft.com/office/drawing/2014/main" id="{6EF1E28C-6C43-B479-24A8-3051A7A6EE8B}"/>
                </a:ext>
              </a:extLst>
            </p:cNvPr>
            <p:cNvSpPr/>
            <p:nvPr>
              <p:custDataLst>
                <p:tags r:id="rId268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2" name="Abgerundetes Rechteck 81">
              <a:extLst>
                <a:ext uri="{FF2B5EF4-FFF2-40B4-BE49-F238E27FC236}">
                  <a16:creationId xmlns:a16="http://schemas.microsoft.com/office/drawing/2014/main" id="{5A2597F0-E9BD-2C3B-7FA1-8EBEF065DAD9}"/>
                </a:ext>
              </a:extLst>
            </p:cNvPr>
            <p:cNvSpPr/>
            <p:nvPr>
              <p:custDataLst>
                <p:tags r:id="rId269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3" name="Abgerundetes Rechteck 82">
              <a:extLst>
                <a:ext uri="{FF2B5EF4-FFF2-40B4-BE49-F238E27FC236}">
                  <a16:creationId xmlns:a16="http://schemas.microsoft.com/office/drawing/2014/main" id="{D0CE1599-048B-5021-2E17-DD8FDD7EAAA6}"/>
                </a:ext>
              </a:extLst>
            </p:cNvPr>
            <p:cNvSpPr/>
            <p:nvPr>
              <p:custDataLst>
                <p:tags r:id="rId270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4" name="Ellipse 83">
              <a:extLst>
                <a:ext uri="{FF2B5EF4-FFF2-40B4-BE49-F238E27FC236}">
                  <a16:creationId xmlns:a16="http://schemas.microsoft.com/office/drawing/2014/main" id="{2291B990-2E55-16B5-4476-EC93E9818705}"/>
                </a:ext>
              </a:extLst>
            </p:cNvPr>
            <p:cNvSpPr/>
            <p:nvPr>
              <p:custDataLst>
                <p:tags r:id="rId271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5" name="Rechteck 84">
              <a:extLst>
                <a:ext uri="{FF2B5EF4-FFF2-40B4-BE49-F238E27FC236}">
                  <a16:creationId xmlns:a16="http://schemas.microsoft.com/office/drawing/2014/main" id="{5F4D08CD-F845-A4B5-8EEC-D70C6B43C71B}"/>
                </a:ext>
              </a:extLst>
            </p:cNvPr>
            <p:cNvSpPr/>
            <p:nvPr>
              <p:custDataLst>
                <p:tags r:id="rId272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6" name="Rechteck 85">
              <a:extLst>
                <a:ext uri="{FF2B5EF4-FFF2-40B4-BE49-F238E27FC236}">
                  <a16:creationId xmlns:a16="http://schemas.microsoft.com/office/drawing/2014/main" id="{3A3749FF-E708-DF1D-501D-C8E0518079BB}"/>
                </a:ext>
              </a:extLst>
            </p:cNvPr>
            <p:cNvSpPr/>
            <p:nvPr>
              <p:custDataLst>
                <p:tags r:id="rId273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7" name="Rechteck 86">
              <a:extLst>
                <a:ext uri="{FF2B5EF4-FFF2-40B4-BE49-F238E27FC236}">
                  <a16:creationId xmlns:a16="http://schemas.microsoft.com/office/drawing/2014/main" id="{918DA01C-F401-0689-048A-63715B410874}"/>
                </a:ext>
              </a:extLst>
            </p:cNvPr>
            <p:cNvSpPr/>
            <p:nvPr>
              <p:custDataLst>
                <p:tags r:id="rId274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noProof="0" dirty="0">
                <a:cs typeface="Calibri" panose="020F0502020204030204" pitchFamily="34" charset="0"/>
              </a:endParaRPr>
            </a:p>
          </p:txBody>
        </p:sp>
        <p:sp>
          <p:nvSpPr>
            <p:cNvPr id="898" name="Rechteck 87">
              <a:extLst>
                <a:ext uri="{FF2B5EF4-FFF2-40B4-BE49-F238E27FC236}">
                  <a16:creationId xmlns:a16="http://schemas.microsoft.com/office/drawing/2014/main" id="{AC11A673-FBA9-50CA-B54C-BB0341C567D5}"/>
                </a:ext>
              </a:extLst>
            </p:cNvPr>
            <p:cNvSpPr/>
            <p:nvPr>
              <p:custDataLst>
                <p:tags r:id="rId275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899" name="Rechteck 88">
              <a:extLst>
                <a:ext uri="{FF2B5EF4-FFF2-40B4-BE49-F238E27FC236}">
                  <a16:creationId xmlns:a16="http://schemas.microsoft.com/office/drawing/2014/main" id="{CB1CA4B6-D6A9-2817-5316-1E78333BDB94}"/>
                </a:ext>
              </a:extLst>
            </p:cNvPr>
            <p:cNvSpPr/>
            <p:nvPr>
              <p:custDataLst>
                <p:tags r:id="rId276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0" name="Rechteck 89">
              <a:extLst>
                <a:ext uri="{FF2B5EF4-FFF2-40B4-BE49-F238E27FC236}">
                  <a16:creationId xmlns:a16="http://schemas.microsoft.com/office/drawing/2014/main" id="{75FDCCBF-9DCF-7BBF-1F0A-41C7DEC0D03B}"/>
                </a:ext>
              </a:extLst>
            </p:cNvPr>
            <p:cNvSpPr/>
            <p:nvPr>
              <p:custDataLst>
                <p:tags r:id="rId277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1" name="Rechteck 90">
              <a:extLst>
                <a:ext uri="{FF2B5EF4-FFF2-40B4-BE49-F238E27FC236}">
                  <a16:creationId xmlns:a16="http://schemas.microsoft.com/office/drawing/2014/main" id="{5E5D3EDE-AC22-45A0-007D-C1432A9D2D92}"/>
                </a:ext>
              </a:extLst>
            </p:cNvPr>
            <p:cNvSpPr/>
            <p:nvPr>
              <p:custDataLst>
                <p:tags r:id="rId278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2" name="Rechteck 91">
              <a:extLst>
                <a:ext uri="{FF2B5EF4-FFF2-40B4-BE49-F238E27FC236}">
                  <a16:creationId xmlns:a16="http://schemas.microsoft.com/office/drawing/2014/main" id="{F0D6562C-C048-A621-D909-965E220535D3}"/>
                </a:ext>
              </a:extLst>
            </p:cNvPr>
            <p:cNvSpPr/>
            <p:nvPr>
              <p:custDataLst>
                <p:tags r:id="rId279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3" name="Rechteck 92">
              <a:extLst>
                <a:ext uri="{FF2B5EF4-FFF2-40B4-BE49-F238E27FC236}">
                  <a16:creationId xmlns:a16="http://schemas.microsoft.com/office/drawing/2014/main" id="{E65A1138-0AC6-DB89-2844-DFAE4DD0714F}"/>
                </a:ext>
              </a:extLst>
            </p:cNvPr>
            <p:cNvSpPr/>
            <p:nvPr>
              <p:custDataLst>
                <p:tags r:id="rId280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4" name="Rechteck 93">
              <a:extLst>
                <a:ext uri="{FF2B5EF4-FFF2-40B4-BE49-F238E27FC236}">
                  <a16:creationId xmlns:a16="http://schemas.microsoft.com/office/drawing/2014/main" id="{614239C4-0507-2CEC-5FAA-8EB775D17E4A}"/>
                </a:ext>
              </a:extLst>
            </p:cNvPr>
            <p:cNvSpPr/>
            <p:nvPr>
              <p:custDataLst>
                <p:tags r:id="rId281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5" name="Rechteck 94">
              <a:extLst>
                <a:ext uri="{FF2B5EF4-FFF2-40B4-BE49-F238E27FC236}">
                  <a16:creationId xmlns:a16="http://schemas.microsoft.com/office/drawing/2014/main" id="{B3894B65-A274-9DD0-D0D3-A887659A4926}"/>
                </a:ext>
              </a:extLst>
            </p:cNvPr>
            <p:cNvSpPr/>
            <p:nvPr>
              <p:custDataLst>
                <p:tags r:id="rId282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6" name="Rechteck 95">
              <a:extLst>
                <a:ext uri="{FF2B5EF4-FFF2-40B4-BE49-F238E27FC236}">
                  <a16:creationId xmlns:a16="http://schemas.microsoft.com/office/drawing/2014/main" id="{4AE99038-3D64-413A-07B2-ECB97D8D86B5}"/>
                </a:ext>
              </a:extLst>
            </p:cNvPr>
            <p:cNvSpPr/>
            <p:nvPr>
              <p:custDataLst>
                <p:tags r:id="rId283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7" name="Rechteck 96">
              <a:extLst>
                <a:ext uri="{FF2B5EF4-FFF2-40B4-BE49-F238E27FC236}">
                  <a16:creationId xmlns:a16="http://schemas.microsoft.com/office/drawing/2014/main" id="{40F0E526-AA8C-E3E2-CAFF-557CE536A809}"/>
                </a:ext>
              </a:extLst>
            </p:cNvPr>
            <p:cNvSpPr/>
            <p:nvPr>
              <p:custDataLst>
                <p:tags r:id="rId284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8" name="Rechteck 97">
              <a:extLst>
                <a:ext uri="{FF2B5EF4-FFF2-40B4-BE49-F238E27FC236}">
                  <a16:creationId xmlns:a16="http://schemas.microsoft.com/office/drawing/2014/main" id="{5E45342D-78C3-E8A6-E59D-C565C66D65BF}"/>
                </a:ext>
              </a:extLst>
            </p:cNvPr>
            <p:cNvSpPr/>
            <p:nvPr>
              <p:custDataLst>
                <p:tags r:id="rId285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09" name="Rechteck 98">
              <a:extLst>
                <a:ext uri="{FF2B5EF4-FFF2-40B4-BE49-F238E27FC236}">
                  <a16:creationId xmlns:a16="http://schemas.microsoft.com/office/drawing/2014/main" id="{19235246-FA89-2145-CFD1-E35174E3632F}"/>
                </a:ext>
              </a:extLst>
            </p:cNvPr>
            <p:cNvSpPr/>
            <p:nvPr>
              <p:custDataLst>
                <p:tags r:id="rId286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0" name="Rechteck 99">
              <a:extLst>
                <a:ext uri="{FF2B5EF4-FFF2-40B4-BE49-F238E27FC236}">
                  <a16:creationId xmlns:a16="http://schemas.microsoft.com/office/drawing/2014/main" id="{542D4829-89CF-286E-11AF-5560070E51AF}"/>
                </a:ext>
              </a:extLst>
            </p:cNvPr>
            <p:cNvSpPr/>
            <p:nvPr>
              <p:custDataLst>
                <p:tags r:id="rId287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1" name="Rechteck 100">
              <a:extLst>
                <a:ext uri="{FF2B5EF4-FFF2-40B4-BE49-F238E27FC236}">
                  <a16:creationId xmlns:a16="http://schemas.microsoft.com/office/drawing/2014/main" id="{11C554BC-FE30-92C3-8A8E-669AC4BF7677}"/>
                </a:ext>
              </a:extLst>
            </p:cNvPr>
            <p:cNvSpPr/>
            <p:nvPr>
              <p:custDataLst>
                <p:tags r:id="rId288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2" name="Rechteck 101">
              <a:extLst>
                <a:ext uri="{FF2B5EF4-FFF2-40B4-BE49-F238E27FC236}">
                  <a16:creationId xmlns:a16="http://schemas.microsoft.com/office/drawing/2014/main" id="{B5C58C71-C07B-12AE-06E0-377CED20A0B2}"/>
                </a:ext>
              </a:extLst>
            </p:cNvPr>
            <p:cNvSpPr/>
            <p:nvPr>
              <p:custDataLst>
                <p:tags r:id="rId289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3" name="Rechteck 102">
              <a:extLst>
                <a:ext uri="{FF2B5EF4-FFF2-40B4-BE49-F238E27FC236}">
                  <a16:creationId xmlns:a16="http://schemas.microsoft.com/office/drawing/2014/main" id="{83010C2C-A79B-E9A1-3B56-74C0ADB51438}"/>
                </a:ext>
              </a:extLst>
            </p:cNvPr>
            <p:cNvSpPr/>
            <p:nvPr>
              <p:custDataLst>
                <p:tags r:id="rId290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4" name="Rechteck 103">
              <a:extLst>
                <a:ext uri="{FF2B5EF4-FFF2-40B4-BE49-F238E27FC236}">
                  <a16:creationId xmlns:a16="http://schemas.microsoft.com/office/drawing/2014/main" id="{B4E38B66-EBC6-B908-1AA7-40FBD4D8ECC0}"/>
                </a:ext>
              </a:extLst>
            </p:cNvPr>
            <p:cNvSpPr/>
            <p:nvPr>
              <p:custDataLst>
                <p:tags r:id="rId291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5" name="Rechteck 104">
              <a:extLst>
                <a:ext uri="{FF2B5EF4-FFF2-40B4-BE49-F238E27FC236}">
                  <a16:creationId xmlns:a16="http://schemas.microsoft.com/office/drawing/2014/main" id="{1260B8BE-F9FD-C723-66CD-DAFC2E1A9099}"/>
                </a:ext>
              </a:extLst>
            </p:cNvPr>
            <p:cNvSpPr/>
            <p:nvPr>
              <p:custDataLst>
                <p:tags r:id="rId292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6" name="Rechteck 105">
              <a:extLst>
                <a:ext uri="{FF2B5EF4-FFF2-40B4-BE49-F238E27FC236}">
                  <a16:creationId xmlns:a16="http://schemas.microsoft.com/office/drawing/2014/main" id="{6311585B-56CA-C07D-5E16-E2D7E0C352E9}"/>
                </a:ext>
              </a:extLst>
            </p:cNvPr>
            <p:cNvSpPr/>
            <p:nvPr>
              <p:custDataLst>
                <p:tags r:id="rId293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7" name="Rechteck 106">
              <a:extLst>
                <a:ext uri="{FF2B5EF4-FFF2-40B4-BE49-F238E27FC236}">
                  <a16:creationId xmlns:a16="http://schemas.microsoft.com/office/drawing/2014/main" id="{33289986-27EE-13C5-8E9C-C2C4DF18D83B}"/>
                </a:ext>
              </a:extLst>
            </p:cNvPr>
            <p:cNvSpPr/>
            <p:nvPr>
              <p:custDataLst>
                <p:tags r:id="rId294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8" name="Rechteck 107">
              <a:extLst>
                <a:ext uri="{FF2B5EF4-FFF2-40B4-BE49-F238E27FC236}">
                  <a16:creationId xmlns:a16="http://schemas.microsoft.com/office/drawing/2014/main" id="{602BFBA5-DDC7-5B31-F421-ECD63E2C76D4}"/>
                </a:ext>
              </a:extLst>
            </p:cNvPr>
            <p:cNvSpPr/>
            <p:nvPr>
              <p:custDataLst>
                <p:tags r:id="rId295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19" name="Rechteck 108">
              <a:extLst>
                <a:ext uri="{FF2B5EF4-FFF2-40B4-BE49-F238E27FC236}">
                  <a16:creationId xmlns:a16="http://schemas.microsoft.com/office/drawing/2014/main" id="{4482DF22-4A03-8398-CE0E-3C31739581AD}"/>
                </a:ext>
              </a:extLst>
            </p:cNvPr>
            <p:cNvSpPr/>
            <p:nvPr>
              <p:custDataLst>
                <p:tags r:id="rId296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0" name="Rechteck 109">
              <a:extLst>
                <a:ext uri="{FF2B5EF4-FFF2-40B4-BE49-F238E27FC236}">
                  <a16:creationId xmlns:a16="http://schemas.microsoft.com/office/drawing/2014/main" id="{FE7066E6-3BB4-E24B-CF8E-9D2239D1D40D}"/>
                </a:ext>
              </a:extLst>
            </p:cNvPr>
            <p:cNvSpPr/>
            <p:nvPr>
              <p:custDataLst>
                <p:tags r:id="rId297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1" name="Rechteck 110">
              <a:extLst>
                <a:ext uri="{FF2B5EF4-FFF2-40B4-BE49-F238E27FC236}">
                  <a16:creationId xmlns:a16="http://schemas.microsoft.com/office/drawing/2014/main" id="{CCDDB9A4-05C5-311C-ECBE-40F791F997F8}"/>
                </a:ext>
              </a:extLst>
            </p:cNvPr>
            <p:cNvSpPr/>
            <p:nvPr>
              <p:custDataLst>
                <p:tags r:id="rId298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2" name="Rechteck 111">
              <a:extLst>
                <a:ext uri="{FF2B5EF4-FFF2-40B4-BE49-F238E27FC236}">
                  <a16:creationId xmlns:a16="http://schemas.microsoft.com/office/drawing/2014/main" id="{03A452E6-6E85-4F8C-B238-57E8832F797C}"/>
                </a:ext>
              </a:extLst>
            </p:cNvPr>
            <p:cNvSpPr/>
            <p:nvPr>
              <p:custDataLst>
                <p:tags r:id="rId299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3" name="Rechteck 112">
              <a:extLst>
                <a:ext uri="{FF2B5EF4-FFF2-40B4-BE49-F238E27FC236}">
                  <a16:creationId xmlns:a16="http://schemas.microsoft.com/office/drawing/2014/main" id="{A0DA0490-0197-597A-C1ED-A08ACBC06C40}"/>
                </a:ext>
              </a:extLst>
            </p:cNvPr>
            <p:cNvSpPr/>
            <p:nvPr>
              <p:custDataLst>
                <p:tags r:id="rId300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4" name="Rechteck 113">
              <a:extLst>
                <a:ext uri="{FF2B5EF4-FFF2-40B4-BE49-F238E27FC236}">
                  <a16:creationId xmlns:a16="http://schemas.microsoft.com/office/drawing/2014/main" id="{D8A82308-0CA1-7599-9690-DF44A47D4502}"/>
                </a:ext>
              </a:extLst>
            </p:cNvPr>
            <p:cNvSpPr/>
            <p:nvPr>
              <p:custDataLst>
                <p:tags r:id="rId301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5" name="Rechteck 114">
              <a:extLst>
                <a:ext uri="{FF2B5EF4-FFF2-40B4-BE49-F238E27FC236}">
                  <a16:creationId xmlns:a16="http://schemas.microsoft.com/office/drawing/2014/main" id="{54305A3B-F996-0DCB-69F2-3A9A6E6D4F4B}"/>
                </a:ext>
              </a:extLst>
            </p:cNvPr>
            <p:cNvSpPr/>
            <p:nvPr>
              <p:custDataLst>
                <p:tags r:id="rId302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6" name="Rechteck 115">
              <a:extLst>
                <a:ext uri="{FF2B5EF4-FFF2-40B4-BE49-F238E27FC236}">
                  <a16:creationId xmlns:a16="http://schemas.microsoft.com/office/drawing/2014/main" id="{BCA42F69-61AC-0545-4602-FC7BF2A1B738}"/>
                </a:ext>
              </a:extLst>
            </p:cNvPr>
            <p:cNvSpPr/>
            <p:nvPr>
              <p:custDataLst>
                <p:tags r:id="rId303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27" name="Rechteck 116">
              <a:extLst>
                <a:ext uri="{FF2B5EF4-FFF2-40B4-BE49-F238E27FC236}">
                  <a16:creationId xmlns:a16="http://schemas.microsoft.com/office/drawing/2014/main" id="{332F596C-9AE3-3445-3F6E-C63AD818940B}"/>
                </a:ext>
              </a:extLst>
            </p:cNvPr>
            <p:cNvSpPr/>
            <p:nvPr>
              <p:custDataLst>
                <p:tags r:id="rId304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grpSp>
        <p:nvGrpSpPr>
          <p:cNvPr id="928" name="Gruppieren 117">
            <a:extLst>
              <a:ext uri="{FF2B5EF4-FFF2-40B4-BE49-F238E27FC236}">
                <a16:creationId xmlns:a16="http://schemas.microsoft.com/office/drawing/2014/main" id="{F66AF986-DA41-C46B-6255-DBE0E9CADEDD}"/>
              </a:ext>
            </a:extLst>
          </p:cNvPr>
          <p:cNvGrpSpPr/>
          <p:nvPr/>
        </p:nvGrpSpPr>
        <p:grpSpPr>
          <a:xfrm>
            <a:off x="4815715" y="4808191"/>
            <a:ext cx="574006" cy="1091656"/>
            <a:chOff x="3711231" y="1900288"/>
            <a:chExt cx="2061147" cy="3919928"/>
          </a:xfrm>
        </p:grpSpPr>
        <p:sp>
          <p:nvSpPr>
            <p:cNvPr id="929" name="Abgerundetes Rechteck 118">
              <a:extLst>
                <a:ext uri="{FF2B5EF4-FFF2-40B4-BE49-F238E27FC236}">
                  <a16:creationId xmlns:a16="http://schemas.microsoft.com/office/drawing/2014/main" id="{B5144443-3E28-6596-582F-250C3C972C11}"/>
                </a:ext>
              </a:extLst>
            </p:cNvPr>
            <p:cNvSpPr/>
            <p:nvPr>
              <p:custDataLst>
                <p:tags r:id="rId231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0" name="Abgerundetes Rechteck 119">
              <a:extLst>
                <a:ext uri="{FF2B5EF4-FFF2-40B4-BE49-F238E27FC236}">
                  <a16:creationId xmlns:a16="http://schemas.microsoft.com/office/drawing/2014/main" id="{97D4AF9D-EF46-28F2-8A0E-1D733886D93D}"/>
                </a:ext>
              </a:extLst>
            </p:cNvPr>
            <p:cNvSpPr/>
            <p:nvPr>
              <p:custDataLst>
                <p:tags r:id="rId232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1" name="Abgerundetes Rechteck 120">
              <a:extLst>
                <a:ext uri="{FF2B5EF4-FFF2-40B4-BE49-F238E27FC236}">
                  <a16:creationId xmlns:a16="http://schemas.microsoft.com/office/drawing/2014/main" id="{1A639834-282E-392D-00FA-0DB0D9D039D6}"/>
                </a:ext>
              </a:extLst>
            </p:cNvPr>
            <p:cNvSpPr/>
            <p:nvPr>
              <p:custDataLst>
                <p:tags r:id="rId233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2" name="Ellipse 121">
              <a:extLst>
                <a:ext uri="{FF2B5EF4-FFF2-40B4-BE49-F238E27FC236}">
                  <a16:creationId xmlns:a16="http://schemas.microsoft.com/office/drawing/2014/main" id="{D308CE00-DC18-EFBF-2812-9F18A86A9CAB}"/>
                </a:ext>
              </a:extLst>
            </p:cNvPr>
            <p:cNvSpPr/>
            <p:nvPr>
              <p:custDataLst>
                <p:tags r:id="rId234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3" name="Rechteck 122">
              <a:extLst>
                <a:ext uri="{FF2B5EF4-FFF2-40B4-BE49-F238E27FC236}">
                  <a16:creationId xmlns:a16="http://schemas.microsoft.com/office/drawing/2014/main" id="{64D2F61B-5536-ADB8-72A4-CDD9AAFFE49C}"/>
                </a:ext>
              </a:extLst>
            </p:cNvPr>
            <p:cNvSpPr/>
            <p:nvPr>
              <p:custDataLst>
                <p:tags r:id="rId235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4" name="Rechteck 123">
              <a:extLst>
                <a:ext uri="{FF2B5EF4-FFF2-40B4-BE49-F238E27FC236}">
                  <a16:creationId xmlns:a16="http://schemas.microsoft.com/office/drawing/2014/main" id="{BC5EE04C-524F-9CF9-4191-971D9D183850}"/>
                </a:ext>
              </a:extLst>
            </p:cNvPr>
            <p:cNvSpPr/>
            <p:nvPr>
              <p:custDataLst>
                <p:tags r:id="rId236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5" name="Rechteck 124">
              <a:extLst>
                <a:ext uri="{FF2B5EF4-FFF2-40B4-BE49-F238E27FC236}">
                  <a16:creationId xmlns:a16="http://schemas.microsoft.com/office/drawing/2014/main" id="{24750453-4C93-9657-D6D4-2248470F7E71}"/>
                </a:ext>
              </a:extLst>
            </p:cNvPr>
            <p:cNvSpPr/>
            <p:nvPr>
              <p:custDataLst>
                <p:tags r:id="rId237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noProof="0" dirty="0">
                <a:cs typeface="Calibri" panose="020F0502020204030204" pitchFamily="34" charset="0"/>
              </a:endParaRPr>
            </a:p>
          </p:txBody>
        </p:sp>
        <p:sp>
          <p:nvSpPr>
            <p:cNvPr id="936" name="Rechteck 125">
              <a:extLst>
                <a:ext uri="{FF2B5EF4-FFF2-40B4-BE49-F238E27FC236}">
                  <a16:creationId xmlns:a16="http://schemas.microsoft.com/office/drawing/2014/main" id="{97C9C8A2-864D-9F4F-AF7B-62FE50973996}"/>
                </a:ext>
              </a:extLst>
            </p:cNvPr>
            <p:cNvSpPr/>
            <p:nvPr>
              <p:custDataLst>
                <p:tags r:id="rId238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7" name="Rechteck 126">
              <a:extLst>
                <a:ext uri="{FF2B5EF4-FFF2-40B4-BE49-F238E27FC236}">
                  <a16:creationId xmlns:a16="http://schemas.microsoft.com/office/drawing/2014/main" id="{B5CB3361-846C-3ED6-9C8A-0F238E37A6C8}"/>
                </a:ext>
              </a:extLst>
            </p:cNvPr>
            <p:cNvSpPr/>
            <p:nvPr>
              <p:custDataLst>
                <p:tags r:id="rId239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8" name="Rechteck 127">
              <a:extLst>
                <a:ext uri="{FF2B5EF4-FFF2-40B4-BE49-F238E27FC236}">
                  <a16:creationId xmlns:a16="http://schemas.microsoft.com/office/drawing/2014/main" id="{27E0DE91-34EC-4D27-6999-4D90EC084671}"/>
                </a:ext>
              </a:extLst>
            </p:cNvPr>
            <p:cNvSpPr/>
            <p:nvPr>
              <p:custDataLst>
                <p:tags r:id="rId240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39" name="Rechteck 128">
              <a:extLst>
                <a:ext uri="{FF2B5EF4-FFF2-40B4-BE49-F238E27FC236}">
                  <a16:creationId xmlns:a16="http://schemas.microsoft.com/office/drawing/2014/main" id="{20E215B0-294E-4432-44F8-EEAA2152E86D}"/>
                </a:ext>
              </a:extLst>
            </p:cNvPr>
            <p:cNvSpPr/>
            <p:nvPr>
              <p:custDataLst>
                <p:tags r:id="rId241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0" name="Rechteck 129">
              <a:extLst>
                <a:ext uri="{FF2B5EF4-FFF2-40B4-BE49-F238E27FC236}">
                  <a16:creationId xmlns:a16="http://schemas.microsoft.com/office/drawing/2014/main" id="{4B1AD90C-EDC8-3044-F60D-B7D76CAD373B}"/>
                </a:ext>
              </a:extLst>
            </p:cNvPr>
            <p:cNvSpPr/>
            <p:nvPr>
              <p:custDataLst>
                <p:tags r:id="rId242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1" name="Rechteck 130">
              <a:extLst>
                <a:ext uri="{FF2B5EF4-FFF2-40B4-BE49-F238E27FC236}">
                  <a16:creationId xmlns:a16="http://schemas.microsoft.com/office/drawing/2014/main" id="{5CBF2A48-A3C4-B5BF-209C-A9ED1A2600D8}"/>
                </a:ext>
              </a:extLst>
            </p:cNvPr>
            <p:cNvSpPr/>
            <p:nvPr>
              <p:custDataLst>
                <p:tags r:id="rId243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2" name="Rechteck 131">
              <a:extLst>
                <a:ext uri="{FF2B5EF4-FFF2-40B4-BE49-F238E27FC236}">
                  <a16:creationId xmlns:a16="http://schemas.microsoft.com/office/drawing/2014/main" id="{13969C9C-A94B-F1BF-1B5E-EAE9DD0E4A55}"/>
                </a:ext>
              </a:extLst>
            </p:cNvPr>
            <p:cNvSpPr/>
            <p:nvPr>
              <p:custDataLst>
                <p:tags r:id="rId244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3" name="Rechteck 132">
              <a:extLst>
                <a:ext uri="{FF2B5EF4-FFF2-40B4-BE49-F238E27FC236}">
                  <a16:creationId xmlns:a16="http://schemas.microsoft.com/office/drawing/2014/main" id="{1BA4EA22-338B-5B69-8376-4653D28B50D5}"/>
                </a:ext>
              </a:extLst>
            </p:cNvPr>
            <p:cNvSpPr/>
            <p:nvPr>
              <p:custDataLst>
                <p:tags r:id="rId245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4" name="Rechteck 133">
              <a:extLst>
                <a:ext uri="{FF2B5EF4-FFF2-40B4-BE49-F238E27FC236}">
                  <a16:creationId xmlns:a16="http://schemas.microsoft.com/office/drawing/2014/main" id="{49354676-FFBD-7303-F2D3-27A353ABBFFB}"/>
                </a:ext>
              </a:extLst>
            </p:cNvPr>
            <p:cNvSpPr/>
            <p:nvPr>
              <p:custDataLst>
                <p:tags r:id="rId246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5" name="Rechteck 134">
              <a:extLst>
                <a:ext uri="{FF2B5EF4-FFF2-40B4-BE49-F238E27FC236}">
                  <a16:creationId xmlns:a16="http://schemas.microsoft.com/office/drawing/2014/main" id="{53C43905-419D-DEFB-7801-0D1A9C32489B}"/>
                </a:ext>
              </a:extLst>
            </p:cNvPr>
            <p:cNvSpPr/>
            <p:nvPr>
              <p:custDataLst>
                <p:tags r:id="rId247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6" name="Rechteck 135">
              <a:extLst>
                <a:ext uri="{FF2B5EF4-FFF2-40B4-BE49-F238E27FC236}">
                  <a16:creationId xmlns:a16="http://schemas.microsoft.com/office/drawing/2014/main" id="{2AC952EB-B1BC-BEB8-3176-DA4FE5411FF1}"/>
                </a:ext>
              </a:extLst>
            </p:cNvPr>
            <p:cNvSpPr/>
            <p:nvPr>
              <p:custDataLst>
                <p:tags r:id="rId248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7" name="Rechteck 136">
              <a:extLst>
                <a:ext uri="{FF2B5EF4-FFF2-40B4-BE49-F238E27FC236}">
                  <a16:creationId xmlns:a16="http://schemas.microsoft.com/office/drawing/2014/main" id="{C6323F69-C666-5AD7-A131-80A2BFFB5A8F}"/>
                </a:ext>
              </a:extLst>
            </p:cNvPr>
            <p:cNvSpPr/>
            <p:nvPr>
              <p:custDataLst>
                <p:tags r:id="rId249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8" name="Rechteck 137">
              <a:extLst>
                <a:ext uri="{FF2B5EF4-FFF2-40B4-BE49-F238E27FC236}">
                  <a16:creationId xmlns:a16="http://schemas.microsoft.com/office/drawing/2014/main" id="{1A95645E-159C-0A76-73A5-67A3004F1F30}"/>
                </a:ext>
              </a:extLst>
            </p:cNvPr>
            <p:cNvSpPr/>
            <p:nvPr>
              <p:custDataLst>
                <p:tags r:id="rId250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49" name="Rechteck 138">
              <a:extLst>
                <a:ext uri="{FF2B5EF4-FFF2-40B4-BE49-F238E27FC236}">
                  <a16:creationId xmlns:a16="http://schemas.microsoft.com/office/drawing/2014/main" id="{4E2D4E67-2500-4517-94A5-77FC934AA543}"/>
                </a:ext>
              </a:extLst>
            </p:cNvPr>
            <p:cNvSpPr/>
            <p:nvPr>
              <p:custDataLst>
                <p:tags r:id="rId251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0" name="Rechteck 139">
              <a:extLst>
                <a:ext uri="{FF2B5EF4-FFF2-40B4-BE49-F238E27FC236}">
                  <a16:creationId xmlns:a16="http://schemas.microsoft.com/office/drawing/2014/main" id="{33848656-1115-0BB9-4DAE-9C7B47A5D91C}"/>
                </a:ext>
              </a:extLst>
            </p:cNvPr>
            <p:cNvSpPr/>
            <p:nvPr>
              <p:custDataLst>
                <p:tags r:id="rId252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1" name="Rechteck 140">
              <a:extLst>
                <a:ext uri="{FF2B5EF4-FFF2-40B4-BE49-F238E27FC236}">
                  <a16:creationId xmlns:a16="http://schemas.microsoft.com/office/drawing/2014/main" id="{F92B5A99-1408-4932-77E4-248BDB9CD873}"/>
                </a:ext>
              </a:extLst>
            </p:cNvPr>
            <p:cNvSpPr/>
            <p:nvPr>
              <p:custDataLst>
                <p:tags r:id="rId253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2" name="Rechteck 141">
              <a:extLst>
                <a:ext uri="{FF2B5EF4-FFF2-40B4-BE49-F238E27FC236}">
                  <a16:creationId xmlns:a16="http://schemas.microsoft.com/office/drawing/2014/main" id="{251E9193-5EE5-EDD2-B29E-DEE97C3B7CD8}"/>
                </a:ext>
              </a:extLst>
            </p:cNvPr>
            <p:cNvSpPr/>
            <p:nvPr>
              <p:custDataLst>
                <p:tags r:id="rId254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3" name="Rechteck 142">
              <a:extLst>
                <a:ext uri="{FF2B5EF4-FFF2-40B4-BE49-F238E27FC236}">
                  <a16:creationId xmlns:a16="http://schemas.microsoft.com/office/drawing/2014/main" id="{862EF5AA-8A37-1892-1ED2-5F9FA105F655}"/>
                </a:ext>
              </a:extLst>
            </p:cNvPr>
            <p:cNvSpPr/>
            <p:nvPr>
              <p:custDataLst>
                <p:tags r:id="rId255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4" name="Rechteck 143">
              <a:extLst>
                <a:ext uri="{FF2B5EF4-FFF2-40B4-BE49-F238E27FC236}">
                  <a16:creationId xmlns:a16="http://schemas.microsoft.com/office/drawing/2014/main" id="{57AFC2C5-29CA-B8A7-CA5A-3D4DD8B04E2E}"/>
                </a:ext>
              </a:extLst>
            </p:cNvPr>
            <p:cNvSpPr/>
            <p:nvPr>
              <p:custDataLst>
                <p:tags r:id="rId256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5" name="Rechteck 144">
              <a:extLst>
                <a:ext uri="{FF2B5EF4-FFF2-40B4-BE49-F238E27FC236}">
                  <a16:creationId xmlns:a16="http://schemas.microsoft.com/office/drawing/2014/main" id="{242E6284-F205-7A1F-842C-3F204A0A402D}"/>
                </a:ext>
              </a:extLst>
            </p:cNvPr>
            <p:cNvSpPr/>
            <p:nvPr>
              <p:custDataLst>
                <p:tags r:id="rId257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6" name="Rechteck 145">
              <a:extLst>
                <a:ext uri="{FF2B5EF4-FFF2-40B4-BE49-F238E27FC236}">
                  <a16:creationId xmlns:a16="http://schemas.microsoft.com/office/drawing/2014/main" id="{D9EF3632-CF17-607C-82F7-AEED989D134B}"/>
                </a:ext>
              </a:extLst>
            </p:cNvPr>
            <p:cNvSpPr/>
            <p:nvPr>
              <p:custDataLst>
                <p:tags r:id="rId258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7" name="Rechteck 146">
              <a:extLst>
                <a:ext uri="{FF2B5EF4-FFF2-40B4-BE49-F238E27FC236}">
                  <a16:creationId xmlns:a16="http://schemas.microsoft.com/office/drawing/2014/main" id="{59D5E2A2-286D-DC09-C357-651843D6BDBF}"/>
                </a:ext>
              </a:extLst>
            </p:cNvPr>
            <p:cNvSpPr/>
            <p:nvPr>
              <p:custDataLst>
                <p:tags r:id="rId259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8" name="Rechteck 147">
              <a:extLst>
                <a:ext uri="{FF2B5EF4-FFF2-40B4-BE49-F238E27FC236}">
                  <a16:creationId xmlns:a16="http://schemas.microsoft.com/office/drawing/2014/main" id="{8AF17657-2FB9-0451-9282-EF3233F62375}"/>
                </a:ext>
              </a:extLst>
            </p:cNvPr>
            <p:cNvSpPr/>
            <p:nvPr>
              <p:custDataLst>
                <p:tags r:id="rId260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59" name="Rechteck 148">
              <a:extLst>
                <a:ext uri="{FF2B5EF4-FFF2-40B4-BE49-F238E27FC236}">
                  <a16:creationId xmlns:a16="http://schemas.microsoft.com/office/drawing/2014/main" id="{5BE50ED5-DA48-7D88-3D9D-AD0FF8B85D16}"/>
                </a:ext>
              </a:extLst>
            </p:cNvPr>
            <p:cNvSpPr/>
            <p:nvPr>
              <p:custDataLst>
                <p:tags r:id="rId261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60" name="Rechteck 149">
              <a:extLst>
                <a:ext uri="{FF2B5EF4-FFF2-40B4-BE49-F238E27FC236}">
                  <a16:creationId xmlns:a16="http://schemas.microsoft.com/office/drawing/2014/main" id="{473A5124-1D78-DC11-2AC9-8A2828BA3FF8}"/>
                </a:ext>
              </a:extLst>
            </p:cNvPr>
            <p:cNvSpPr/>
            <p:nvPr>
              <p:custDataLst>
                <p:tags r:id="rId262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61" name="Rechteck 150">
              <a:extLst>
                <a:ext uri="{FF2B5EF4-FFF2-40B4-BE49-F238E27FC236}">
                  <a16:creationId xmlns:a16="http://schemas.microsoft.com/office/drawing/2014/main" id="{9054DA83-3ADF-2CBA-A042-C144FEBF98E9}"/>
                </a:ext>
              </a:extLst>
            </p:cNvPr>
            <p:cNvSpPr/>
            <p:nvPr>
              <p:custDataLst>
                <p:tags r:id="rId263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62" name="Rechteck 151">
              <a:extLst>
                <a:ext uri="{FF2B5EF4-FFF2-40B4-BE49-F238E27FC236}">
                  <a16:creationId xmlns:a16="http://schemas.microsoft.com/office/drawing/2014/main" id="{D9E69417-E25B-7896-355E-5BCDC8F059AC}"/>
                </a:ext>
              </a:extLst>
            </p:cNvPr>
            <p:cNvSpPr/>
            <p:nvPr>
              <p:custDataLst>
                <p:tags r:id="rId264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63" name="Rechteck 152">
              <a:extLst>
                <a:ext uri="{FF2B5EF4-FFF2-40B4-BE49-F238E27FC236}">
                  <a16:creationId xmlns:a16="http://schemas.microsoft.com/office/drawing/2014/main" id="{EB7AF7C0-FD1C-93A2-A0CA-078F0CA8EBD1}"/>
                </a:ext>
              </a:extLst>
            </p:cNvPr>
            <p:cNvSpPr/>
            <p:nvPr>
              <p:custDataLst>
                <p:tags r:id="rId265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64" name="Rechteck 153">
              <a:extLst>
                <a:ext uri="{FF2B5EF4-FFF2-40B4-BE49-F238E27FC236}">
                  <a16:creationId xmlns:a16="http://schemas.microsoft.com/office/drawing/2014/main" id="{6DAD11C7-2B80-89D7-3E13-6CA88638554D}"/>
                </a:ext>
              </a:extLst>
            </p:cNvPr>
            <p:cNvSpPr/>
            <p:nvPr>
              <p:custDataLst>
                <p:tags r:id="rId266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965" name="Rechteck 154">
              <a:extLst>
                <a:ext uri="{FF2B5EF4-FFF2-40B4-BE49-F238E27FC236}">
                  <a16:creationId xmlns:a16="http://schemas.microsoft.com/office/drawing/2014/main" id="{14C3DDA4-53F2-3F83-8FC4-0F68077EFE57}"/>
                </a:ext>
              </a:extLst>
            </p:cNvPr>
            <p:cNvSpPr/>
            <p:nvPr>
              <p:custDataLst>
                <p:tags r:id="rId267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chemeClr val="tx2"/>
            </a:solidFill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966" name="Textfeld 161">
            <a:extLst>
              <a:ext uri="{FF2B5EF4-FFF2-40B4-BE49-F238E27FC236}">
                <a16:creationId xmlns:a16="http://schemas.microsoft.com/office/drawing/2014/main" id="{B0812B1F-9D1E-3D08-48E5-8E05845F7FE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99135" y="5909114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chemeClr val="accent1"/>
              </a:buClr>
              <a:buSzPct val="90000"/>
            </a:pPr>
            <a:r>
              <a:rPr lang="en-US" sz="2400" noProof="0" dirty="0">
                <a:solidFill>
                  <a:schemeClr val="accent1"/>
                </a:solidFill>
                <a:cs typeface="Calibri" panose="020F0502020204030204" pitchFamily="34" charset="0"/>
              </a:rPr>
              <a:t>Vendor A</a:t>
            </a:r>
          </a:p>
        </p:txBody>
      </p:sp>
      <p:sp>
        <p:nvSpPr>
          <p:cNvPr id="967" name="Textfeld 162">
            <a:extLst>
              <a:ext uri="{FF2B5EF4-FFF2-40B4-BE49-F238E27FC236}">
                <a16:creationId xmlns:a16="http://schemas.microsoft.com/office/drawing/2014/main" id="{42213945-4309-042F-1F6C-48FFC094AA1A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505832" y="5909114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chemeClr val="accent1"/>
              </a:buClr>
              <a:buSzPct val="90000"/>
            </a:pPr>
            <a:r>
              <a:rPr lang="en-US" sz="2400" noProof="0" dirty="0">
                <a:solidFill>
                  <a:schemeClr val="accent1"/>
                </a:solidFill>
                <a:cs typeface="Calibri" panose="020F0502020204030204" pitchFamily="34" charset="0"/>
              </a:rPr>
              <a:t>Vendor B</a:t>
            </a:r>
          </a:p>
        </p:txBody>
      </p:sp>
      <p:sp>
        <p:nvSpPr>
          <p:cNvPr id="968" name="Textfeld 163">
            <a:extLst>
              <a:ext uri="{FF2B5EF4-FFF2-40B4-BE49-F238E27FC236}">
                <a16:creationId xmlns:a16="http://schemas.microsoft.com/office/drawing/2014/main" id="{C2793A2B-41F3-9B18-A892-5CEA98C11449}"/>
              </a:ext>
            </a:extLst>
          </p:cNvPr>
          <p:cNvSpPr txBox="1"/>
          <p:nvPr>
            <p:custDataLst>
              <p:tags r:id="rId3"/>
            </p:custDataLst>
          </p:nvPr>
        </p:nvSpPr>
        <p:spPr>
          <a:xfrm>
            <a:off x="2933780" y="5909114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chemeClr val="accent1"/>
              </a:buClr>
              <a:buSzPct val="90000"/>
            </a:pPr>
            <a:r>
              <a:rPr lang="en-US" sz="2400" noProof="0" dirty="0">
                <a:solidFill>
                  <a:schemeClr val="accent1"/>
                </a:solidFill>
                <a:cs typeface="Calibri" panose="020F0502020204030204" pitchFamily="34" charset="0"/>
              </a:rPr>
              <a:t>Vendor C</a:t>
            </a:r>
          </a:p>
        </p:txBody>
      </p:sp>
      <p:sp>
        <p:nvSpPr>
          <p:cNvPr id="969" name="Textfeld 164">
            <a:extLst>
              <a:ext uri="{FF2B5EF4-FFF2-40B4-BE49-F238E27FC236}">
                <a16:creationId xmlns:a16="http://schemas.microsoft.com/office/drawing/2014/main" id="{A3008991-B1F1-30EC-B54B-2F83C9E6748E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4467965" y="5909114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chemeClr val="accent1"/>
              </a:buClr>
              <a:buSzPct val="90000"/>
            </a:pPr>
            <a:r>
              <a:rPr lang="en-US" sz="2400" noProof="0" dirty="0">
                <a:solidFill>
                  <a:schemeClr val="accent1"/>
                </a:solidFill>
                <a:cs typeface="Calibri" panose="020F0502020204030204" pitchFamily="34" charset="0"/>
              </a:rPr>
              <a:t>Vendor D</a:t>
            </a:r>
          </a:p>
        </p:txBody>
      </p:sp>
      <p:sp>
        <p:nvSpPr>
          <p:cNvPr id="970" name="TextBox 969">
            <a:extLst>
              <a:ext uri="{FF2B5EF4-FFF2-40B4-BE49-F238E27FC236}">
                <a16:creationId xmlns:a16="http://schemas.microsoft.com/office/drawing/2014/main" id="{EC24F3C4-99A6-BC82-2752-ABDCBD4511C3}"/>
              </a:ext>
            </a:extLst>
          </p:cNvPr>
          <p:cNvSpPr txBox="1"/>
          <p:nvPr/>
        </p:nvSpPr>
        <p:spPr>
          <a:xfrm>
            <a:off x="102127" y="4344145"/>
            <a:ext cx="1263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Composite </a:t>
            </a:r>
          </a:p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certification</a:t>
            </a:r>
          </a:p>
        </p:txBody>
      </p:sp>
      <p:sp>
        <p:nvSpPr>
          <p:cNvPr id="971" name="TextBox 970">
            <a:extLst>
              <a:ext uri="{FF2B5EF4-FFF2-40B4-BE49-F238E27FC236}">
                <a16:creationId xmlns:a16="http://schemas.microsoft.com/office/drawing/2014/main" id="{32CB4BA3-0EEB-92BD-BDFD-B8635F606666}"/>
              </a:ext>
            </a:extLst>
          </p:cNvPr>
          <p:cNvSpPr txBox="1"/>
          <p:nvPr/>
        </p:nvSpPr>
        <p:spPr>
          <a:xfrm>
            <a:off x="1508824" y="4315821"/>
            <a:ext cx="1263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Composite </a:t>
            </a:r>
          </a:p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certification</a:t>
            </a:r>
          </a:p>
        </p:txBody>
      </p:sp>
      <p:sp>
        <p:nvSpPr>
          <p:cNvPr id="972" name="TextBox 971">
            <a:extLst>
              <a:ext uri="{FF2B5EF4-FFF2-40B4-BE49-F238E27FC236}">
                <a16:creationId xmlns:a16="http://schemas.microsoft.com/office/drawing/2014/main" id="{D6E5D45F-A5AB-9181-5349-74F864CB5C00}"/>
              </a:ext>
            </a:extLst>
          </p:cNvPr>
          <p:cNvSpPr txBox="1"/>
          <p:nvPr/>
        </p:nvSpPr>
        <p:spPr>
          <a:xfrm>
            <a:off x="2936772" y="4315821"/>
            <a:ext cx="1263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Composite </a:t>
            </a:r>
          </a:p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certification</a:t>
            </a:r>
          </a:p>
        </p:txBody>
      </p:sp>
      <p:sp>
        <p:nvSpPr>
          <p:cNvPr id="973" name="TextBox 972">
            <a:extLst>
              <a:ext uri="{FF2B5EF4-FFF2-40B4-BE49-F238E27FC236}">
                <a16:creationId xmlns:a16="http://schemas.microsoft.com/office/drawing/2014/main" id="{5BA6681F-3B9A-187C-3361-A6686E5BED82}"/>
              </a:ext>
            </a:extLst>
          </p:cNvPr>
          <p:cNvSpPr txBox="1"/>
          <p:nvPr/>
        </p:nvSpPr>
        <p:spPr>
          <a:xfrm>
            <a:off x="4470957" y="4324640"/>
            <a:ext cx="12635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Composite </a:t>
            </a:r>
          </a:p>
          <a:p>
            <a:pPr algn="ctr"/>
            <a:r>
              <a:rPr lang="en-US" sz="1400" noProof="0" dirty="0">
                <a:solidFill>
                  <a:schemeClr val="accent3"/>
                </a:solidFill>
              </a:rPr>
              <a:t>certification</a:t>
            </a:r>
          </a:p>
        </p:txBody>
      </p:sp>
      <p:sp>
        <p:nvSpPr>
          <p:cNvPr id="1219" name="Content Placeholder 4">
            <a:extLst>
              <a:ext uri="{FF2B5EF4-FFF2-40B4-BE49-F238E27FC236}">
                <a16:creationId xmlns:a16="http://schemas.microsoft.com/office/drawing/2014/main" id="{E7E0DEC7-1732-8636-BC02-7615241B949A}"/>
              </a:ext>
            </a:extLst>
          </p:cNvPr>
          <p:cNvSpPr txBox="1">
            <a:spLocks/>
          </p:cNvSpPr>
          <p:nvPr/>
        </p:nvSpPr>
        <p:spPr>
          <a:xfrm>
            <a:off x="6275387" y="1094859"/>
            <a:ext cx="5814486" cy="49173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10000"/>
              </a:lnSpc>
              <a:spcBef>
                <a:spcPts val="60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The Cryptographic Service Provider (CSP) is a self-contained component that includes software, firmware, and hardware of a CSP-enabled Secure Element.​</a:t>
            </a: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1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Only one “EAA+++” allows to be deployed in any CSP-enabled platform</a:t>
            </a:r>
          </a:p>
        </p:txBody>
      </p:sp>
      <p:sp>
        <p:nvSpPr>
          <p:cNvPr id="1220" name="TextBox 1219">
            <a:extLst>
              <a:ext uri="{FF2B5EF4-FFF2-40B4-BE49-F238E27FC236}">
                <a16:creationId xmlns:a16="http://schemas.microsoft.com/office/drawing/2014/main" id="{250E755E-3761-F04B-E507-1887E8A96724}"/>
              </a:ext>
            </a:extLst>
          </p:cNvPr>
          <p:cNvSpPr txBox="1"/>
          <p:nvPr/>
        </p:nvSpPr>
        <p:spPr>
          <a:xfrm>
            <a:off x="7133407" y="3271866"/>
            <a:ext cx="1654143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</a:rPr>
              <a:t>Platform certification</a:t>
            </a:r>
          </a:p>
        </p:txBody>
      </p:sp>
      <p:grpSp>
        <p:nvGrpSpPr>
          <p:cNvPr id="1221" name="Group 1220">
            <a:extLst>
              <a:ext uri="{FF2B5EF4-FFF2-40B4-BE49-F238E27FC236}">
                <a16:creationId xmlns:a16="http://schemas.microsoft.com/office/drawing/2014/main" id="{F7A9445F-DD9C-DB7A-3ECD-BAAB9F7C9DC2}"/>
              </a:ext>
            </a:extLst>
          </p:cNvPr>
          <p:cNvGrpSpPr/>
          <p:nvPr/>
        </p:nvGrpSpPr>
        <p:grpSpPr>
          <a:xfrm>
            <a:off x="7591157" y="2098186"/>
            <a:ext cx="584460" cy="1091656"/>
            <a:chOff x="7155515" y="2467115"/>
            <a:chExt cx="584460" cy="1091656"/>
          </a:xfrm>
        </p:grpSpPr>
        <p:grpSp>
          <p:nvGrpSpPr>
            <p:cNvPr id="1222" name="Gruppieren 3">
              <a:extLst>
                <a:ext uri="{FF2B5EF4-FFF2-40B4-BE49-F238E27FC236}">
                  <a16:creationId xmlns:a16="http://schemas.microsoft.com/office/drawing/2014/main" id="{639C6545-4378-E088-888E-51DD63F279CB}"/>
                </a:ext>
              </a:extLst>
            </p:cNvPr>
            <p:cNvGrpSpPr/>
            <p:nvPr/>
          </p:nvGrpSpPr>
          <p:grpSpPr>
            <a:xfrm>
              <a:off x="7165969" y="2467115"/>
              <a:ext cx="574006" cy="1091656"/>
              <a:chOff x="3711231" y="1900288"/>
              <a:chExt cx="2061147" cy="3919928"/>
            </a:xfrm>
          </p:grpSpPr>
          <p:sp>
            <p:nvSpPr>
              <p:cNvPr id="1225" name="Abgerundetes Rechteck 4">
                <a:extLst>
                  <a:ext uri="{FF2B5EF4-FFF2-40B4-BE49-F238E27FC236}">
                    <a16:creationId xmlns:a16="http://schemas.microsoft.com/office/drawing/2014/main" id="{06515F34-2855-8255-61CA-2E71D878474E}"/>
                  </a:ext>
                </a:extLst>
              </p:cNvPr>
              <p:cNvSpPr/>
              <p:nvPr>
                <p:custDataLst>
                  <p:tags r:id="rId194"/>
                </p:custDataLst>
              </p:nvPr>
            </p:nvSpPr>
            <p:spPr>
              <a:xfrm>
                <a:off x="3711231" y="1900288"/>
                <a:ext cx="2061147" cy="3919928"/>
              </a:xfrm>
              <a:prstGeom prst="roundRect">
                <a:avLst>
                  <a:gd name="adj" fmla="val 4756"/>
                </a:avLst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26" name="Abgerundetes Rechteck 5">
                <a:extLst>
                  <a:ext uri="{FF2B5EF4-FFF2-40B4-BE49-F238E27FC236}">
                    <a16:creationId xmlns:a16="http://schemas.microsoft.com/office/drawing/2014/main" id="{F13E6577-8490-3FB9-026E-3BCDBA40EB7A}"/>
                  </a:ext>
                </a:extLst>
              </p:cNvPr>
              <p:cNvSpPr/>
              <p:nvPr>
                <p:custDataLst>
                  <p:tags r:id="rId195"/>
                </p:custDataLst>
              </p:nvPr>
            </p:nvSpPr>
            <p:spPr>
              <a:xfrm>
                <a:off x="3899957" y="2094399"/>
                <a:ext cx="1683694" cy="3278869"/>
              </a:xfrm>
              <a:prstGeom prst="roundRect">
                <a:avLst>
                  <a:gd name="adj" fmla="val 475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27" name="Abgerundetes Rechteck 6">
                <a:extLst>
                  <a:ext uri="{FF2B5EF4-FFF2-40B4-BE49-F238E27FC236}">
                    <a16:creationId xmlns:a16="http://schemas.microsoft.com/office/drawing/2014/main" id="{A2F23240-CEAB-1452-D313-70E65274DCEB}"/>
                  </a:ext>
                </a:extLst>
              </p:cNvPr>
              <p:cNvSpPr/>
              <p:nvPr>
                <p:custDataLst>
                  <p:tags r:id="rId196"/>
                </p:custDataLst>
              </p:nvPr>
            </p:nvSpPr>
            <p:spPr>
              <a:xfrm>
                <a:off x="4231879" y="1980394"/>
                <a:ext cx="1019850" cy="45719"/>
              </a:xfrm>
              <a:prstGeom prst="roundRect">
                <a:avLst>
                  <a:gd name="adj" fmla="val 475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28" name="Ellipse 7">
                <a:extLst>
                  <a:ext uri="{FF2B5EF4-FFF2-40B4-BE49-F238E27FC236}">
                    <a16:creationId xmlns:a16="http://schemas.microsoft.com/office/drawing/2014/main" id="{7FBB2BFC-8C2C-8231-59FA-D0090AB41758}"/>
                  </a:ext>
                </a:extLst>
              </p:cNvPr>
              <p:cNvSpPr/>
              <p:nvPr>
                <p:custDataLst>
                  <p:tags r:id="rId197"/>
                </p:custDataLst>
              </p:nvPr>
            </p:nvSpPr>
            <p:spPr>
              <a:xfrm>
                <a:off x="4569417" y="5422977"/>
                <a:ext cx="344774" cy="344774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29" name="Rechteck 8">
                <a:extLst>
                  <a:ext uri="{FF2B5EF4-FFF2-40B4-BE49-F238E27FC236}">
                    <a16:creationId xmlns:a16="http://schemas.microsoft.com/office/drawing/2014/main" id="{7385EE28-B60B-1F29-F94F-419D5D76A379}"/>
                  </a:ext>
                </a:extLst>
              </p:cNvPr>
              <p:cNvSpPr/>
              <p:nvPr>
                <p:custDataLst>
                  <p:tags r:id="rId198"/>
                </p:custDataLst>
              </p:nvPr>
            </p:nvSpPr>
            <p:spPr>
              <a:xfrm>
                <a:off x="4285930" y="2658772"/>
                <a:ext cx="928375" cy="928375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0" name="Rechteck 9">
                <a:extLst>
                  <a:ext uri="{FF2B5EF4-FFF2-40B4-BE49-F238E27FC236}">
                    <a16:creationId xmlns:a16="http://schemas.microsoft.com/office/drawing/2014/main" id="{581FAB7F-C269-E184-17F7-909932E0A30D}"/>
                  </a:ext>
                </a:extLst>
              </p:cNvPr>
              <p:cNvSpPr/>
              <p:nvPr>
                <p:custDataLst>
                  <p:tags r:id="rId199"/>
                </p:custDataLst>
              </p:nvPr>
            </p:nvSpPr>
            <p:spPr>
              <a:xfrm>
                <a:off x="4321492" y="2699565"/>
                <a:ext cx="857250" cy="84678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1" name="Rechteck 10">
                <a:extLst>
                  <a:ext uri="{FF2B5EF4-FFF2-40B4-BE49-F238E27FC236}">
                    <a16:creationId xmlns:a16="http://schemas.microsoft.com/office/drawing/2014/main" id="{CE28DE69-2BE8-ED96-2818-90E389D4A0B7}"/>
                  </a:ext>
                </a:extLst>
              </p:cNvPr>
              <p:cNvSpPr/>
              <p:nvPr>
                <p:custDataLst>
                  <p:tags r:id="rId200"/>
                </p:custDataLst>
              </p:nvPr>
            </p:nvSpPr>
            <p:spPr>
              <a:xfrm>
                <a:off x="4352926" y="2733029"/>
                <a:ext cx="785491" cy="779860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232" name="Rechteck 11">
                <a:extLst>
                  <a:ext uri="{FF2B5EF4-FFF2-40B4-BE49-F238E27FC236}">
                    <a16:creationId xmlns:a16="http://schemas.microsoft.com/office/drawing/2014/main" id="{D37E42AC-3A27-B9C8-42EE-FA3A86CC52DE}"/>
                  </a:ext>
                </a:extLst>
              </p:cNvPr>
              <p:cNvSpPr/>
              <p:nvPr>
                <p:custDataLst>
                  <p:tags r:id="rId201"/>
                </p:custDataLst>
              </p:nvPr>
            </p:nvSpPr>
            <p:spPr>
              <a:xfrm rot="16200000">
                <a:off x="4203408" y="2693820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3" name="Rechteck 12">
                <a:extLst>
                  <a:ext uri="{FF2B5EF4-FFF2-40B4-BE49-F238E27FC236}">
                    <a16:creationId xmlns:a16="http://schemas.microsoft.com/office/drawing/2014/main" id="{393FFCA4-6163-EF4C-02D0-11D40876C57D}"/>
                  </a:ext>
                </a:extLst>
              </p:cNvPr>
              <p:cNvSpPr/>
              <p:nvPr>
                <p:custDataLst>
                  <p:tags r:id="rId202"/>
                </p:custDataLst>
              </p:nvPr>
            </p:nvSpPr>
            <p:spPr>
              <a:xfrm>
                <a:off x="436880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4" name="Rechteck 13">
                <a:extLst>
                  <a:ext uri="{FF2B5EF4-FFF2-40B4-BE49-F238E27FC236}">
                    <a16:creationId xmlns:a16="http://schemas.microsoft.com/office/drawing/2014/main" id="{5A8DB2A4-2D3B-8785-D842-E12FD8A7FC1F}"/>
                  </a:ext>
                </a:extLst>
              </p:cNvPr>
              <p:cNvSpPr/>
              <p:nvPr>
                <p:custDataLst>
                  <p:tags r:id="rId203"/>
                </p:custDataLst>
              </p:nvPr>
            </p:nvSpPr>
            <p:spPr>
              <a:xfrm>
                <a:off x="449072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5" name="Rechteck 14">
                <a:extLst>
                  <a:ext uri="{FF2B5EF4-FFF2-40B4-BE49-F238E27FC236}">
                    <a16:creationId xmlns:a16="http://schemas.microsoft.com/office/drawing/2014/main" id="{B7C32B45-4601-21DD-4708-31F906C6ADD5}"/>
                  </a:ext>
                </a:extLst>
              </p:cNvPr>
              <p:cNvSpPr/>
              <p:nvPr>
                <p:custDataLst>
                  <p:tags r:id="rId204"/>
                </p:custDataLst>
              </p:nvPr>
            </p:nvSpPr>
            <p:spPr>
              <a:xfrm>
                <a:off x="461264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6" name="Rechteck 15">
                <a:extLst>
                  <a:ext uri="{FF2B5EF4-FFF2-40B4-BE49-F238E27FC236}">
                    <a16:creationId xmlns:a16="http://schemas.microsoft.com/office/drawing/2014/main" id="{69831FEA-BABC-8FA4-6931-6EFFB795E6BA}"/>
                  </a:ext>
                </a:extLst>
              </p:cNvPr>
              <p:cNvSpPr/>
              <p:nvPr>
                <p:custDataLst>
                  <p:tags r:id="rId205"/>
                </p:custDataLst>
              </p:nvPr>
            </p:nvSpPr>
            <p:spPr>
              <a:xfrm>
                <a:off x="473456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7" name="Rechteck 16">
                <a:extLst>
                  <a:ext uri="{FF2B5EF4-FFF2-40B4-BE49-F238E27FC236}">
                    <a16:creationId xmlns:a16="http://schemas.microsoft.com/office/drawing/2014/main" id="{2231E44C-1489-EA03-F05F-76A35FD3C3B8}"/>
                  </a:ext>
                </a:extLst>
              </p:cNvPr>
              <p:cNvSpPr/>
              <p:nvPr>
                <p:custDataLst>
                  <p:tags r:id="rId206"/>
                </p:custDataLst>
              </p:nvPr>
            </p:nvSpPr>
            <p:spPr>
              <a:xfrm>
                <a:off x="4841244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8" name="Rechteck 17">
                <a:extLst>
                  <a:ext uri="{FF2B5EF4-FFF2-40B4-BE49-F238E27FC236}">
                    <a16:creationId xmlns:a16="http://schemas.microsoft.com/office/drawing/2014/main" id="{3969E5A0-1017-9DE6-A44C-E6393756F42D}"/>
                  </a:ext>
                </a:extLst>
              </p:cNvPr>
              <p:cNvSpPr/>
              <p:nvPr>
                <p:custDataLst>
                  <p:tags r:id="rId207"/>
                </p:custDataLst>
              </p:nvPr>
            </p:nvSpPr>
            <p:spPr>
              <a:xfrm>
                <a:off x="4963164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39" name="Rechteck 18">
                <a:extLst>
                  <a:ext uri="{FF2B5EF4-FFF2-40B4-BE49-F238E27FC236}">
                    <a16:creationId xmlns:a16="http://schemas.microsoft.com/office/drawing/2014/main" id="{D697C574-755D-7F4B-D71E-B7C1C96AE9BD}"/>
                  </a:ext>
                </a:extLst>
              </p:cNvPr>
              <p:cNvSpPr/>
              <p:nvPr>
                <p:custDataLst>
                  <p:tags r:id="rId208"/>
                </p:custDataLst>
              </p:nvPr>
            </p:nvSpPr>
            <p:spPr>
              <a:xfrm>
                <a:off x="5085084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0" name="Rechteck 19">
                <a:extLst>
                  <a:ext uri="{FF2B5EF4-FFF2-40B4-BE49-F238E27FC236}">
                    <a16:creationId xmlns:a16="http://schemas.microsoft.com/office/drawing/2014/main" id="{2DCBF11F-DA72-1F6E-9C68-9D8EB248BFFE}"/>
                  </a:ext>
                </a:extLst>
              </p:cNvPr>
              <p:cNvSpPr/>
              <p:nvPr>
                <p:custDataLst>
                  <p:tags r:id="rId209"/>
                </p:custDataLst>
              </p:nvPr>
            </p:nvSpPr>
            <p:spPr>
              <a:xfrm rot="16200000">
                <a:off x="4203408" y="2790936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1" name="Rechteck 20">
                <a:extLst>
                  <a:ext uri="{FF2B5EF4-FFF2-40B4-BE49-F238E27FC236}">
                    <a16:creationId xmlns:a16="http://schemas.microsoft.com/office/drawing/2014/main" id="{133E069C-DA89-2F3A-D077-26EFDB6C14D0}"/>
                  </a:ext>
                </a:extLst>
              </p:cNvPr>
              <p:cNvSpPr/>
              <p:nvPr>
                <p:custDataLst>
                  <p:tags r:id="rId210"/>
                </p:custDataLst>
              </p:nvPr>
            </p:nvSpPr>
            <p:spPr>
              <a:xfrm rot="16200000">
                <a:off x="4207132" y="2891939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2" name="Rechteck 21">
                <a:extLst>
                  <a:ext uri="{FF2B5EF4-FFF2-40B4-BE49-F238E27FC236}">
                    <a16:creationId xmlns:a16="http://schemas.microsoft.com/office/drawing/2014/main" id="{996AF4CA-F3CE-7DE3-D872-C6E3FBDC6BC4}"/>
                  </a:ext>
                </a:extLst>
              </p:cNvPr>
              <p:cNvSpPr/>
              <p:nvPr>
                <p:custDataLst>
                  <p:tags r:id="rId211"/>
                </p:custDataLst>
              </p:nvPr>
            </p:nvSpPr>
            <p:spPr>
              <a:xfrm rot="16200000">
                <a:off x="4207132" y="298905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3" name="Rechteck 22">
                <a:extLst>
                  <a:ext uri="{FF2B5EF4-FFF2-40B4-BE49-F238E27FC236}">
                    <a16:creationId xmlns:a16="http://schemas.microsoft.com/office/drawing/2014/main" id="{FF39DF86-EE39-D7BC-D0C3-F690667A3B3B}"/>
                  </a:ext>
                </a:extLst>
              </p:cNvPr>
              <p:cNvSpPr/>
              <p:nvPr>
                <p:custDataLst>
                  <p:tags r:id="rId212"/>
                </p:custDataLst>
              </p:nvPr>
            </p:nvSpPr>
            <p:spPr>
              <a:xfrm rot="16200000">
                <a:off x="4207132" y="3086171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4" name="Rechteck 23">
                <a:extLst>
                  <a:ext uri="{FF2B5EF4-FFF2-40B4-BE49-F238E27FC236}">
                    <a16:creationId xmlns:a16="http://schemas.microsoft.com/office/drawing/2014/main" id="{21937C17-7CC0-4E64-3EA9-B55EE1B0C14D}"/>
                  </a:ext>
                </a:extLst>
              </p:cNvPr>
              <p:cNvSpPr/>
              <p:nvPr>
                <p:custDataLst>
                  <p:tags r:id="rId213"/>
                </p:custDataLst>
              </p:nvPr>
            </p:nvSpPr>
            <p:spPr>
              <a:xfrm rot="16200000">
                <a:off x="4207132" y="318328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5" name="Rechteck 24">
                <a:extLst>
                  <a:ext uri="{FF2B5EF4-FFF2-40B4-BE49-F238E27FC236}">
                    <a16:creationId xmlns:a16="http://schemas.microsoft.com/office/drawing/2014/main" id="{9FA3D7D3-15DA-FF61-A27E-AE60D1C8A6E2}"/>
                  </a:ext>
                </a:extLst>
              </p:cNvPr>
              <p:cNvSpPr/>
              <p:nvPr>
                <p:custDataLst>
                  <p:tags r:id="rId214"/>
                </p:custDataLst>
              </p:nvPr>
            </p:nvSpPr>
            <p:spPr>
              <a:xfrm rot="16200000">
                <a:off x="4210856" y="3284290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6" name="Rechteck 25">
                <a:extLst>
                  <a:ext uri="{FF2B5EF4-FFF2-40B4-BE49-F238E27FC236}">
                    <a16:creationId xmlns:a16="http://schemas.microsoft.com/office/drawing/2014/main" id="{06BAFAE1-63D6-09A8-6FD5-6460EEA1CFE7}"/>
                  </a:ext>
                </a:extLst>
              </p:cNvPr>
              <p:cNvSpPr/>
              <p:nvPr>
                <p:custDataLst>
                  <p:tags r:id="rId215"/>
                </p:custDataLst>
              </p:nvPr>
            </p:nvSpPr>
            <p:spPr>
              <a:xfrm rot="16200000">
                <a:off x="4210856" y="3381406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7" name="Rechteck 26">
                <a:extLst>
                  <a:ext uri="{FF2B5EF4-FFF2-40B4-BE49-F238E27FC236}">
                    <a16:creationId xmlns:a16="http://schemas.microsoft.com/office/drawing/2014/main" id="{DB939879-BA48-137F-F2F9-939F1B26BF95}"/>
                  </a:ext>
                </a:extLst>
              </p:cNvPr>
              <p:cNvSpPr/>
              <p:nvPr>
                <p:custDataLst>
                  <p:tags r:id="rId216"/>
                </p:custDataLst>
              </p:nvPr>
            </p:nvSpPr>
            <p:spPr>
              <a:xfrm rot="16200000">
                <a:off x="5249212" y="2693820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8" name="Rechteck 27">
                <a:extLst>
                  <a:ext uri="{FF2B5EF4-FFF2-40B4-BE49-F238E27FC236}">
                    <a16:creationId xmlns:a16="http://schemas.microsoft.com/office/drawing/2014/main" id="{B5AE13FC-CA2C-20D9-DCD2-0B5A856D617C}"/>
                  </a:ext>
                </a:extLst>
              </p:cNvPr>
              <p:cNvSpPr/>
              <p:nvPr>
                <p:custDataLst>
                  <p:tags r:id="rId217"/>
                </p:custDataLst>
              </p:nvPr>
            </p:nvSpPr>
            <p:spPr>
              <a:xfrm rot="16200000">
                <a:off x="5249212" y="2790936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49" name="Rechteck 28">
                <a:extLst>
                  <a:ext uri="{FF2B5EF4-FFF2-40B4-BE49-F238E27FC236}">
                    <a16:creationId xmlns:a16="http://schemas.microsoft.com/office/drawing/2014/main" id="{A580B8D9-E057-11E5-B0E4-11C3FECB666C}"/>
                  </a:ext>
                </a:extLst>
              </p:cNvPr>
              <p:cNvSpPr/>
              <p:nvPr>
                <p:custDataLst>
                  <p:tags r:id="rId218"/>
                </p:custDataLst>
              </p:nvPr>
            </p:nvSpPr>
            <p:spPr>
              <a:xfrm rot="16200000">
                <a:off x="5252936" y="2891939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0" name="Rechteck 29">
                <a:extLst>
                  <a:ext uri="{FF2B5EF4-FFF2-40B4-BE49-F238E27FC236}">
                    <a16:creationId xmlns:a16="http://schemas.microsoft.com/office/drawing/2014/main" id="{CD18F5D8-F56F-2CD2-38D6-8B90042D8BD5}"/>
                  </a:ext>
                </a:extLst>
              </p:cNvPr>
              <p:cNvSpPr/>
              <p:nvPr>
                <p:custDataLst>
                  <p:tags r:id="rId219"/>
                </p:custDataLst>
              </p:nvPr>
            </p:nvSpPr>
            <p:spPr>
              <a:xfrm rot="16200000">
                <a:off x="5252936" y="298905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1" name="Rechteck 30">
                <a:extLst>
                  <a:ext uri="{FF2B5EF4-FFF2-40B4-BE49-F238E27FC236}">
                    <a16:creationId xmlns:a16="http://schemas.microsoft.com/office/drawing/2014/main" id="{C4F30319-4A61-9C79-168B-67E2ACC6E291}"/>
                  </a:ext>
                </a:extLst>
              </p:cNvPr>
              <p:cNvSpPr/>
              <p:nvPr>
                <p:custDataLst>
                  <p:tags r:id="rId220"/>
                </p:custDataLst>
              </p:nvPr>
            </p:nvSpPr>
            <p:spPr>
              <a:xfrm rot="16200000">
                <a:off x="5252936" y="3086171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2" name="Rechteck 31">
                <a:extLst>
                  <a:ext uri="{FF2B5EF4-FFF2-40B4-BE49-F238E27FC236}">
                    <a16:creationId xmlns:a16="http://schemas.microsoft.com/office/drawing/2014/main" id="{1DE355F8-0E71-179E-70FC-D59D37CEDA82}"/>
                  </a:ext>
                </a:extLst>
              </p:cNvPr>
              <p:cNvSpPr/>
              <p:nvPr>
                <p:custDataLst>
                  <p:tags r:id="rId221"/>
                </p:custDataLst>
              </p:nvPr>
            </p:nvSpPr>
            <p:spPr>
              <a:xfrm rot="16200000">
                <a:off x="5252936" y="318328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3" name="Rechteck 32">
                <a:extLst>
                  <a:ext uri="{FF2B5EF4-FFF2-40B4-BE49-F238E27FC236}">
                    <a16:creationId xmlns:a16="http://schemas.microsoft.com/office/drawing/2014/main" id="{D9A265A7-E822-D087-65AE-2CAEEEF26002}"/>
                  </a:ext>
                </a:extLst>
              </p:cNvPr>
              <p:cNvSpPr/>
              <p:nvPr>
                <p:custDataLst>
                  <p:tags r:id="rId222"/>
                </p:custDataLst>
              </p:nvPr>
            </p:nvSpPr>
            <p:spPr>
              <a:xfrm rot="16200000">
                <a:off x="5253514" y="3280402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4" name="Rechteck 33">
                <a:extLst>
                  <a:ext uri="{FF2B5EF4-FFF2-40B4-BE49-F238E27FC236}">
                    <a16:creationId xmlns:a16="http://schemas.microsoft.com/office/drawing/2014/main" id="{13A7E7A2-0CD5-6056-18A7-618834496E6B}"/>
                  </a:ext>
                </a:extLst>
              </p:cNvPr>
              <p:cNvSpPr/>
              <p:nvPr>
                <p:custDataLst>
                  <p:tags r:id="rId223"/>
                </p:custDataLst>
              </p:nvPr>
            </p:nvSpPr>
            <p:spPr>
              <a:xfrm rot="16200000">
                <a:off x="5253514" y="3377518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5" name="Rechteck 34">
                <a:extLst>
                  <a:ext uri="{FF2B5EF4-FFF2-40B4-BE49-F238E27FC236}">
                    <a16:creationId xmlns:a16="http://schemas.microsoft.com/office/drawing/2014/main" id="{E540226B-CA65-2EFF-8C70-61BCFD0A2866}"/>
                  </a:ext>
                </a:extLst>
              </p:cNvPr>
              <p:cNvSpPr/>
              <p:nvPr>
                <p:custDataLst>
                  <p:tags r:id="rId224"/>
                </p:custDataLst>
              </p:nvPr>
            </p:nvSpPr>
            <p:spPr>
              <a:xfrm>
                <a:off x="435977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6" name="Rechteck 35">
                <a:extLst>
                  <a:ext uri="{FF2B5EF4-FFF2-40B4-BE49-F238E27FC236}">
                    <a16:creationId xmlns:a16="http://schemas.microsoft.com/office/drawing/2014/main" id="{72700239-662A-1009-D9D9-F62A02D1929B}"/>
                  </a:ext>
                </a:extLst>
              </p:cNvPr>
              <p:cNvSpPr/>
              <p:nvPr>
                <p:custDataLst>
                  <p:tags r:id="rId225"/>
                </p:custDataLst>
              </p:nvPr>
            </p:nvSpPr>
            <p:spPr>
              <a:xfrm>
                <a:off x="448169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7" name="Rechteck 36">
                <a:extLst>
                  <a:ext uri="{FF2B5EF4-FFF2-40B4-BE49-F238E27FC236}">
                    <a16:creationId xmlns:a16="http://schemas.microsoft.com/office/drawing/2014/main" id="{DED4D9AA-8399-ADE8-49A4-44E99D7B38B4}"/>
                  </a:ext>
                </a:extLst>
              </p:cNvPr>
              <p:cNvSpPr/>
              <p:nvPr>
                <p:custDataLst>
                  <p:tags r:id="rId226"/>
                </p:custDataLst>
              </p:nvPr>
            </p:nvSpPr>
            <p:spPr>
              <a:xfrm>
                <a:off x="460361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8" name="Rechteck 37">
                <a:extLst>
                  <a:ext uri="{FF2B5EF4-FFF2-40B4-BE49-F238E27FC236}">
                    <a16:creationId xmlns:a16="http://schemas.microsoft.com/office/drawing/2014/main" id="{F340511B-9D6D-C594-540C-078B37CC0C06}"/>
                  </a:ext>
                </a:extLst>
              </p:cNvPr>
              <p:cNvSpPr/>
              <p:nvPr>
                <p:custDataLst>
                  <p:tags r:id="rId227"/>
                </p:custDataLst>
              </p:nvPr>
            </p:nvSpPr>
            <p:spPr>
              <a:xfrm>
                <a:off x="472553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59" name="Rechteck 38">
                <a:extLst>
                  <a:ext uri="{FF2B5EF4-FFF2-40B4-BE49-F238E27FC236}">
                    <a16:creationId xmlns:a16="http://schemas.microsoft.com/office/drawing/2014/main" id="{635E7589-6D08-767D-A76B-04D82DF219FC}"/>
                  </a:ext>
                </a:extLst>
              </p:cNvPr>
              <p:cNvSpPr/>
              <p:nvPr>
                <p:custDataLst>
                  <p:tags r:id="rId228"/>
                </p:custDataLst>
              </p:nvPr>
            </p:nvSpPr>
            <p:spPr>
              <a:xfrm>
                <a:off x="4832220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60" name="Rechteck 39">
                <a:extLst>
                  <a:ext uri="{FF2B5EF4-FFF2-40B4-BE49-F238E27FC236}">
                    <a16:creationId xmlns:a16="http://schemas.microsoft.com/office/drawing/2014/main" id="{0498DD69-0B24-60CB-C0D4-C5AED262C75C}"/>
                  </a:ext>
                </a:extLst>
              </p:cNvPr>
              <p:cNvSpPr/>
              <p:nvPr>
                <p:custDataLst>
                  <p:tags r:id="rId229"/>
                </p:custDataLst>
              </p:nvPr>
            </p:nvSpPr>
            <p:spPr>
              <a:xfrm>
                <a:off x="4954140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61" name="Rechteck 40">
                <a:extLst>
                  <a:ext uri="{FF2B5EF4-FFF2-40B4-BE49-F238E27FC236}">
                    <a16:creationId xmlns:a16="http://schemas.microsoft.com/office/drawing/2014/main" id="{CA179F0B-4F10-EED1-7DAD-0898D3DF3A45}"/>
                  </a:ext>
                </a:extLst>
              </p:cNvPr>
              <p:cNvSpPr/>
              <p:nvPr>
                <p:custDataLst>
                  <p:tags r:id="rId230"/>
                </p:custDataLst>
              </p:nvPr>
            </p:nvSpPr>
            <p:spPr>
              <a:xfrm>
                <a:off x="5076060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223" name="Rectangle 1222">
              <a:extLst>
                <a:ext uri="{FF2B5EF4-FFF2-40B4-BE49-F238E27FC236}">
                  <a16:creationId xmlns:a16="http://schemas.microsoft.com/office/drawing/2014/main" id="{62CEE71C-79F3-76AF-9A6A-6850ADBCA3DF}"/>
                </a:ext>
              </a:extLst>
            </p:cNvPr>
            <p:cNvSpPr/>
            <p:nvPr/>
          </p:nvSpPr>
          <p:spPr>
            <a:xfrm>
              <a:off x="7246211" y="2553692"/>
              <a:ext cx="424277" cy="812232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224" name="Rectangle 1223">
              <a:extLst>
                <a:ext uri="{FF2B5EF4-FFF2-40B4-BE49-F238E27FC236}">
                  <a16:creationId xmlns:a16="http://schemas.microsoft.com/office/drawing/2014/main" id="{8EFECA91-7F56-70F2-0560-9ABDF648ECBC}"/>
                </a:ext>
              </a:extLst>
            </p:cNvPr>
            <p:cNvSpPr/>
            <p:nvPr/>
          </p:nvSpPr>
          <p:spPr>
            <a:xfrm>
              <a:off x="7155515" y="3075621"/>
              <a:ext cx="574006" cy="276999"/>
            </a:xfrm>
            <a:prstGeom prst="rect">
              <a:avLst/>
            </a:prstGeom>
            <a:solidFill>
              <a:srgbClr val="E8E7E7"/>
            </a:solidFill>
            <a:ln w="12700" cap="flat" cmpd="sng" algn="ctr">
              <a:solidFill>
                <a:srgbClr val="002353">
                  <a:lumMod val="90000"/>
                  <a:lumOff val="10000"/>
                </a:srgbClr>
              </a:solidFill>
              <a:prstDash val="solid"/>
              <a:miter lim="800000"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688FF">
                      <a:lumMod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CSP</a:t>
              </a:r>
            </a:p>
          </p:txBody>
        </p:sp>
      </p:grpSp>
      <p:sp>
        <p:nvSpPr>
          <p:cNvPr id="1262" name="Arrow: Right 1261">
            <a:extLst>
              <a:ext uri="{FF2B5EF4-FFF2-40B4-BE49-F238E27FC236}">
                <a16:creationId xmlns:a16="http://schemas.microsoft.com/office/drawing/2014/main" id="{96C92A1C-9B31-E7CB-F230-334B4C4C9A68}"/>
              </a:ext>
            </a:extLst>
          </p:cNvPr>
          <p:cNvSpPr/>
          <p:nvPr/>
        </p:nvSpPr>
        <p:spPr>
          <a:xfrm>
            <a:off x="8986889" y="2386243"/>
            <a:ext cx="625026" cy="592600"/>
          </a:xfrm>
          <a:prstGeom prst="rightArrow">
            <a:avLst/>
          </a:prstGeom>
          <a:solidFill>
            <a:srgbClr val="E8E7E7"/>
          </a:solidFill>
          <a:ln w="12700" cap="flat" cmpd="sng" algn="ctr">
            <a:solidFill>
              <a:srgbClr val="00235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63" name="TextBox 1262">
            <a:extLst>
              <a:ext uri="{FF2B5EF4-FFF2-40B4-BE49-F238E27FC236}">
                <a16:creationId xmlns:a16="http://schemas.microsoft.com/office/drawing/2014/main" id="{9281286B-82BF-0B4F-D910-5BCDF701FD73}"/>
              </a:ext>
            </a:extLst>
          </p:cNvPr>
          <p:cNvSpPr txBox="1"/>
          <p:nvPr/>
        </p:nvSpPr>
        <p:spPr>
          <a:xfrm>
            <a:off x="9196357" y="3215995"/>
            <a:ext cx="263304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</a:rPr>
              <a:t>1 unique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</a:rPr>
              <a:t>“composite” certification</a:t>
            </a:r>
          </a:p>
        </p:txBody>
      </p:sp>
      <p:grpSp>
        <p:nvGrpSpPr>
          <p:cNvPr id="1264" name="Group 1263">
            <a:extLst>
              <a:ext uri="{FF2B5EF4-FFF2-40B4-BE49-F238E27FC236}">
                <a16:creationId xmlns:a16="http://schemas.microsoft.com/office/drawing/2014/main" id="{FA86B705-56EF-A00A-32F7-69CE5E61DF17}"/>
              </a:ext>
            </a:extLst>
          </p:cNvPr>
          <p:cNvGrpSpPr/>
          <p:nvPr/>
        </p:nvGrpSpPr>
        <p:grpSpPr>
          <a:xfrm>
            <a:off x="10213145" y="2098186"/>
            <a:ext cx="578536" cy="1091656"/>
            <a:chOff x="9334261" y="2515721"/>
            <a:chExt cx="578536" cy="1091656"/>
          </a:xfrm>
        </p:grpSpPr>
        <p:grpSp>
          <p:nvGrpSpPr>
            <p:cNvPr id="1265" name="Gruppieren 3">
              <a:extLst>
                <a:ext uri="{FF2B5EF4-FFF2-40B4-BE49-F238E27FC236}">
                  <a16:creationId xmlns:a16="http://schemas.microsoft.com/office/drawing/2014/main" id="{4A9FF2F3-647F-4DB9-4EBB-8B64A91C7036}"/>
                </a:ext>
              </a:extLst>
            </p:cNvPr>
            <p:cNvGrpSpPr/>
            <p:nvPr/>
          </p:nvGrpSpPr>
          <p:grpSpPr>
            <a:xfrm>
              <a:off x="9338791" y="2515721"/>
              <a:ext cx="574006" cy="1091656"/>
              <a:chOff x="3711231" y="1900288"/>
              <a:chExt cx="2061147" cy="3919928"/>
            </a:xfrm>
          </p:grpSpPr>
          <p:sp>
            <p:nvSpPr>
              <p:cNvPr id="1267" name="Abgerundetes Rechteck 4">
                <a:extLst>
                  <a:ext uri="{FF2B5EF4-FFF2-40B4-BE49-F238E27FC236}">
                    <a16:creationId xmlns:a16="http://schemas.microsoft.com/office/drawing/2014/main" id="{B3BCDB85-E106-A656-86FB-AE86A1810C83}"/>
                  </a:ext>
                </a:extLst>
              </p:cNvPr>
              <p:cNvSpPr/>
              <p:nvPr>
                <p:custDataLst>
                  <p:tags r:id="rId157"/>
                </p:custDataLst>
              </p:nvPr>
            </p:nvSpPr>
            <p:spPr>
              <a:xfrm>
                <a:off x="3711231" y="1900288"/>
                <a:ext cx="2061147" cy="3919928"/>
              </a:xfrm>
              <a:prstGeom prst="roundRect">
                <a:avLst>
                  <a:gd name="adj" fmla="val 4756"/>
                </a:avLst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68" name="Abgerundetes Rechteck 5">
                <a:extLst>
                  <a:ext uri="{FF2B5EF4-FFF2-40B4-BE49-F238E27FC236}">
                    <a16:creationId xmlns:a16="http://schemas.microsoft.com/office/drawing/2014/main" id="{CA159A04-46A8-F00D-D264-1BAE46D3E800}"/>
                  </a:ext>
                </a:extLst>
              </p:cNvPr>
              <p:cNvSpPr/>
              <p:nvPr>
                <p:custDataLst>
                  <p:tags r:id="rId158"/>
                </p:custDataLst>
              </p:nvPr>
            </p:nvSpPr>
            <p:spPr>
              <a:xfrm>
                <a:off x="3899957" y="2094399"/>
                <a:ext cx="1683694" cy="3278869"/>
              </a:xfrm>
              <a:prstGeom prst="roundRect">
                <a:avLst>
                  <a:gd name="adj" fmla="val 475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69" name="Abgerundetes Rechteck 6">
                <a:extLst>
                  <a:ext uri="{FF2B5EF4-FFF2-40B4-BE49-F238E27FC236}">
                    <a16:creationId xmlns:a16="http://schemas.microsoft.com/office/drawing/2014/main" id="{3FE7EBE5-2707-4B87-CA92-3237957C2274}"/>
                  </a:ext>
                </a:extLst>
              </p:cNvPr>
              <p:cNvSpPr/>
              <p:nvPr>
                <p:custDataLst>
                  <p:tags r:id="rId159"/>
                </p:custDataLst>
              </p:nvPr>
            </p:nvSpPr>
            <p:spPr>
              <a:xfrm>
                <a:off x="4231879" y="1980394"/>
                <a:ext cx="1019850" cy="45719"/>
              </a:xfrm>
              <a:prstGeom prst="roundRect">
                <a:avLst>
                  <a:gd name="adj" fmla="val 4756"/>
                </a:avLst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0" name="Ellipse 7">
                <a:extLst>
                  <a:ext uri="{FF2B5EF4-FFF2-40B4-BE49-F238E27FC236}">
                    <a16:creationId xmlns:a16="http://schemas.microsoft.com/office/drawing/2014/main" id="{2ABBA847-08E6-CA9D-B54A-0EDE867317BF}"/>
                  </a:ext>
                </a:extLst>
              </p:cNvPr>
              <p:cNvSpPr/>
              <p:nvPr>
                <p:custDataLst>
                  <p:tags r:id="rId160"/>
                </p:custDataLst>
              </p:nvPr>
            </p:nvSpPr>
            <p:spPr>
              <a:xfrm>
                <a:off x="4569417" y="5422977"/>
                <a:ext cx="344774" cy="344774"/>
              </a:xfrm>
              <a:prstGeom prst="ellipse">
                <a:avLst/>
              </a:prstGeom>
              <a:solidFill>
                <a:sysClr val="window" lastClr="FFFFFF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1" name="Rechteck 8">
                <a:extLst>
                  <a:ext uri="{FF2B5EF4-FFF2-40B4-BE49-F238E27FC236}">
                    <a16:creationId xmlns:a16="http://schemas.microsoft.com/office/drawing/2014/main" id="{6B1CEDCD-DD7B-8E7A-9934-E2772A00BEAF}"/>
                  </a:ext>
                </a:extLst>
              </p:cNvPr>
              <p:cNvSpPr/>
              <p:nvPr>
                <p:custDataLst>
                  <p:tags r:id="rId161"/>
                </p:custDataLst>
              </p:nvPr>
            </p:nvSpPr>
            <p:spPr>
              <a:xfrm>
                <a:off x="4285930" y="2658772"/>
                <a:ext cx="928375" cy="928375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2" name="Rechteck 9">
                <a:extLst>
                  <a:ext uri="{FF2B5EF4-FFF2-40B4-BE49-F238E27FC236}">
                    <a16:creationId xmlns:a16="http://schemas.microsoft.com/office/drawing/2014/main" id="{A7F53394-29D0-1235-188D-EDD14B031AF3}"/>
                  </a:ext>
                </a:extLst>
              </p:cNvPr>
              <p:cNvSpPr/>
              <p:nvPr>
                <p:custDataLst>
                  <p:tags r:id="rId162"/>
                </p:custDataLst>
              </p:nvPr>
            </p:nvSpPr>
            <p:spPr>
              <a:xfrm>
                <a:off x="4321492" y="2699565"/>
                <a:ext cx="857250" cy="846788"/>
              </a:xfrm>
              <a:prstGeom prst="rect">
                <a:avLst/>
              </a:prstGeom>
              <a:solidFill>
                <a:sysClr val="window" lastClr="FFFFFF"/>
              </a:solidFill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3" name="Rechteck 10">
                <a:extLst>
                  <a:ext uri="{FF2B5EF4-FFF2-40B4-BE49-F238E27FC236}">
                    <a16:creationId xmlns:a16="http://schemas.microsoft.com/office/drawing/2014/main" id="{B92B3AAA-1680-D3C6-694C-C4752167FC39}"/>
                  </a:ext>
                </a:extLst>
              </p:cNvPr>
              <p:cNvSpPr/>
              <p:nvPr>
                <p:custDataLst>
                  <p:tags r:id="rId163"/>
                </p:custDataLst>
              </p:nvPr>
            </p:nvSpPr>
            <p:spPr>
              <a:xfrm>
                <a:off x="4352926" y="2733029"/>
                <a:ext cx="785491" cy="779860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sp>
            <p:nvSpPr>
              <p:cNvPr id="1274" name="Rechteck 11">
                <a:extLst>
                  <a:ext uri="{FF2B5EF4-FFF2-40B4-BE49-F238E27FC236}">
                    <a16:creationId xmlns:a16="http://schemas.microsoft.com/office/drawing/2014/main" id="{615A5325-11AB-D04A-AAD5-E3F3EC56A155}"/>
                  </a:ext>
                </a:extLst>
              </p:cNvPr>
              <p:cNvSpPr/>
              <p:nvPr>
                <p:custDataLst>
                  <p:tags r:id="rId164"/>
                </p:custDataLst>
              </p:nvPr>
            </p:nvSpPr>
            <p:spPr>
              <a:xfrm rot="16200000">
                <a:off x="4203408" y="2693820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5" name="Rechteck 12">
                <a:extLst>
                  <a:ext uri="{FF2B5EF4-FFF2-40B4-BE49-F238E27FC236}">
                    <a16:creationId xmlns:a16="http://schemas.microsoft.com/office/drawing/2014/main" id="{6B04B545-EEC9-1113-96FE-737E32CA9388}"/>
                  </a:ext>
                </a:extLst>
              </p:cNvPr>
              <p:cNvSpPr/>
              <p:nvPr>
                <p:custDataLst>
                  <p:tags r:id="rId165"/>
                </p:custDataLst>
              </p:nvPr>
            </p:nvSpPr>
            <p:spPr>
              <a:xfrm>
                <a:off x="436880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6" name="Rechteck 13">
                <a:extLst>
                  <a:ext uri="{FF2B5EF4-FFF2-40B4-BE49-F238E27FC236}">
                    <a16:creationId xmlns:a16="http://schemas.microsoft.com/office/drawing/2014/main" id="{AFFD4927-6997-AEBD-8A81-B3DACFBBA367}"/>
                  </a:ext>
                </a:extLst>
              </p:cNvPr>
              <p:cNvSpPr/>
              <p:nvPr>
                <p:custDataLst>
                  <p:tags r:id="rId166"/>
                </p:custDataLst>
              </p:nvPr>
            </p:nvSpPr>
            <p:spPr>
              <a:xfrm>
                <a:off x="449072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7" name="Rechteck 14">
                <a:extLst>
                  <a:ext uri="{FF2B5EF4-FFF2-40B4-BE49-F238E27FC236}">
                    <a16:creationId xmlns:a16="http://schemas.microsoft.com/office/drawing/2014/main" id="{806FF38C-9EAC-6672-891C-FC37439ECB89}"/>
                  </a:ext>
                </a:extLst>
              </p:cNvPr>
              <p:cNvSpPr/>
              <p:nvPr>
                <p:custDataLst>
                  <p:tags r:id="rId167"/>
                </p:custDataLst>
              </p:nvPr>
            </p:nvSpPr>
            <p:spPr>
              <a:xfrm>
                <a:off x="461264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8" name="Rechteck 15">
                <a:extLst>
                  <a:ext uri="{FF2B5EF4-FFF2-40B4-BE49-F238E27FC236}">
                    <a16:creationId xmlns:a16="http://schemas.microsoft.com/office/drawing/2014/main" id="{CB5BDF1E-98AF-A370-57AA-92E61EFB3B90}"/>
                  </a:ext>
                </a:extLst>
              </p:cNvPr>
              <p:cNvSpPr/>
              <p:nvPr>
                <p:custDataLst>
                  <p:tags r:id="rId168"/>
                </p:custDataLst>
              </p:nvPr>
            </p:nvSpPr>
            <p:spPr>
              <a:xfrm>
                <a:off x="4734563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79" name="Rechteck 16">
                <a:extLst>
                  <a:ext uri="{FF2B5EF4-FFF2-40B4-BE49-F238E27FC236}">
                    <a16:creationId xmlns:a16="http://schemas.microsoft.com/office/drawing/2014/main" id="{4A728175-2552-698B-DC54-4CE9A6E341CC}"/>
                  </a:ext>
                </a:extLst>
              </p:cNvPr>
              <p:cNvSpPr/>
              <p:nvPr>
                <p:custDataLst>
                  <p:tags r:id="rId169"/>
                </p:custDataLst>
              </p:nvPr>
            </p:nvSpPr>
            <p:spPr>
              <a:xfrm>
                <a:off x="4841244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0" name="Rechteck 17">
                <a:extLst>
                  <a:ext uri="{FF2B5EF4-FFF2-40B4-BE49-F238E27FC236}">
                    <a16:creationId xmlns:a16="http://schemas.microsoft.com/office/drawing/2014/main" id="{8BB3BD60-6AAE-4292-564C-E6980A361804}"/>
                  </a:ext>
                </a:extLst>
              </p:cNvPr>
              <p:cNvSpPr/>
              <p:nvPr>
                <p:custDataLst>
                  <p:tags r:id="rId170"/>
                </p:custDataLst>
              </p:nvPr>
            </p:nvSpPr>
            <p:spPr>
              <a:xfrm>
                <a:off x="4963164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1" name="Rechteck 18">
                <a:extLst>
                  <a:ext uri="{FF2B5EF4-FFF2-40B4-BE49-F238E27FC236}">
                    <a16:creationId xmlns:a16="http://schemas.microsoft.com/office/drawing/2014/main" id="{B23AC7D1-24AB-362F-3861-236A0BC4D331}"/>
                  </a:ext>
                </a:extLst>
              </p:cNvPr>
              <p:cNvSpPr/>
              <p:nvPr>
                <p:custDataLst>
                  <p:tags r:id="rId171"/>
                </p:custDataLst>
              </p:nvPr>
            </p:nvSpPr>
            <p:spPr>
              <a:xfrm>
                <a:off x="5085084" y="254196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2" name="Rechteck 19">
                <a:extLst>
                  <a:ext uri="{FF2B5EF4-FFF2-40B4-BE49-F238E27FC236}">
                    <a16:creationId xmlns:a16="http://schemas.microsoft.com/office/drawing/2014/main" id="{92C5C3D6-1265-9571-CDD0-E239EF87F664}"/>
                  </a:ext>
                </a:extLst>
              </p:cNvPr>
              <p:cNvSpPr/>
              <p:nvPr>
                <p:custDataLst>
                  <p:tags r:id="rId172"/>
                </p:custDataLst>
              </p:nvPr>
            </p:nvSpPr>
            <p:spPr>
              <a:xfrm rot="16200000">
                <a:off x="4203408" y="2790936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3" name="Rechteck 20">
                <a:extLst>
                  <a:ext uri="{FF2B5EF4-FFF2-40B4-BE49-F238E27FC236}">
                    <a16:creationId xmlns:a16="http://schemas.microsoft.com/office/drawing/2014/main" id="{50A9E568-FC7E-71E9-2716-C56C35D20DCF}"/>
                  </a:ext>
                </a:extLst>
              </p:cNvPr>
              <p:cNvSpPr/>
              <p:nvPr>
                <p:custDataLst>
                  <p:tags r:id="rId173"/>
                </p:custDataLst>
              </p:nvPr>
            </p:nvSpPr>
            <p:spPr>
              <a:xfrm rot="16200000">
                <a:off x="4207132" y="2891939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4" name="Rechteck 21">
                <a:extLst>
                  <a:ext uri="{FF2B5EF4-FFF2-40B4-BE49-F238E27FC236}">
                    <a16:creationId xmlns:a16="http://schemas.microsoft.com/office/drawing/2014/main" id="{8E6C0B9A-7FF1-2713-D494-5527E1ACE1C0}"/>
                  </a:ext>
                </a:extLst>
              </p:cNvPr>
              <p:cNvSpPr/>
              <p:nvPr>
                <p:custDataLst>
                  <p:tags r:id="rId174"/>
                </p:custDataLst>
              </p:nvPr>
            </p:nvSpPr>
            <p:spPr>
              <a:xfrm rot="16200000">
                <a:off x="4207132" y="298905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5" name="Rechteck 22">
                <a:extLst>
                  <a:ext uri="{FF2B5EF4-FFF2-40B4-BE49-F238E27FC236}">
                    <a16:creationId xmlns:a16="http://schemas.microsoft.com/office/drawing/2014/main" id="{C5CEC666-980F-180F-A09E-A77024AE6358}"/>
                  </a:ext>
                </a:extLst>
              </p:cNvPr>
              <p:cNvSpPr/>
              <p:nvPr>
                <p:custDataLst>
                  <p:tags r:id="rId175"/>
                </p:custDataLst>
              </p:nvPr>
            </p:nvSpPr>
            <p:spPr>
              <a:xfrm rot="16200000">
                <a:off x="4207132" y="3086171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6" name="Rechteck 23">
                <a:extLst>
                  <a:ext uri="{FF2B5EF4-FFF2-40B4-BE49-F238E27FC236}">
                    <a16:creationId xmlns:a16="http://schemas.microsoft.com/office/drawing/2014/main" id="{2AAEF76E-B522-E5FD-1797-43D37AE207C4}"/>
                  </a:ext>
                </a:extLst>
              </p:cNvPr>
              <p:cNvSpPr/>
              <p:nvPr>
                <p:custDataLst>
                  <p:tags r:id="rId176"/>
                </p:custDataLst>
              </p:nvPr>
            </p:nvSpPr>
            <p:spPr>
              <a:xfrm rot="16200000">
                <a:off x="4207132" y="318328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7" name="Rechteck 24">
                <a:extLst>
                  <a:ext uri="{FF2B5EF4-FFF2-40B4-BE49-F238E27FC236}">
                    <a16:creationId xmlns:a16="http://schemas.microsoft.com/office/drawing/2014/main" id="{3FDE82D8-D6DF-F4EE-680C-9BFCFB6DB2B6}"/>
                  </a:ext>
                </a:extLst>
              </p:cNvPr>
              <p:cNvSpPr/>
              <p:nvPr>
                <p:custDataLst>
                  <p:tags r:id="rId177"/>
                </p:custDataLst>
              </p:nvPr>
            </p:nvSpPr>
            <p:spPr>
              <a:xfrm rot="16200000">
                <a:off x="4210856" y="3284290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8" name="Rechteck 25">
                <a:extLst>
                  <a:ext uri="{FF2B5EF4-FFF2-40B4-BE49-F238E27FC236}">
                    <a16:creationId xmlns:a16="http://schemas.microsoft.com/office/drawing/2014/main" id="{C08EBC4E-026A-542B-7BE5-7446B406A5E4}"/>
                  </a:ext>
                </a:extLst>
              </p:cNvPr>
              <p:cNvSpPr/>
              <p:nvPr>
                <p:custDataLst>
                  <p:tags r:id="rId178"/>
                </p:custDataLst>
              </p:nvPr>
            </p:nvSpPr>
            <p:spPr>
              <a:xfrm rot="16200000">
                <a:off x="4210856" y="3381406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89" name="Rechteck 26">
                <a:extLst>
                  <a:ext uri="{FF2B5EF4-FFF2-40B4-BE49-F238E27FC236}">
                    <a16:creationId xmlns:a16="http://schemas.microsoft.com/office/drawing/2014/main" id="{FA2AB5C6-DB3D-0A0B-CCCB-88E314C38BFA}"/>
                  </a:ext>
                </a:extLst>
              </p:cNvPr>
              <p:cNvSpPr/>
              <p:nvPr>
                <p:custDataLst>
                  <p:tags r:id="rId179"/>
                </p:custDataLst>
              </p:nvPr>
            </p:nvSpPr>
            <p:spPr>
              <a:xfrm rot="16200000">
                <a:off x="5249212" y="2693820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0" name="Rechteck 27">
                <a:extLst>
                  <a:ext uri="{FF2B5EF4-FFF2-40B4-BE49-F238E27FC236}">
                    <a16:creationId xmlns:a16="http://schemas.microsoft.com/office/drawing/2014/main" id="{4CE9132E-CF61-E2F4-E21C-5FDF171D8389}"/>
                  </a:ext>
                </a:extLst>
              </p:cNvPr>
              <p:cNvSpPr/>
              <p:nvPr>
                <p:custDataLst>
                  <p:tags r:id="rId180"/>
                </p:custDataLst>
              </p:nvPr>
            </p:nvSpPr>
            <p:spPr>
              <a:xfrm rot="16200000">
                <a:off x="5249212" y="2790936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1" name="Rechteck 28">
                <a:extLst>
                  <a:ext uri="{FF2B5EF4-FFF2-40B4-BE49-F238E27FC236}">
                    <a16:creationId xmlns:a16="http://schemas.microsoft.com/office/drawing/2014/main" id="{DD86F20B-1424-A1BA-4327-2234E2A90E8F}"/>
                  </a:ext>
                </a:extLst>
              </p:cNvPr>
              <p:cNvSpPr/>
              <p:nvPr>
                <p:custDataLst>
                  <p:tags r:id="rId181"/>
                </p:custDataLst>
              </p:nvPr>
            </p:nvSpPr>
            <p:spPr>
              <a:xfrm rot="16200000">
                <a:off x="5252936" y="2891939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2" name="Rechteck 29">
                <a:extLst>
                  <a:ext uri="{FF2B5EF4-FFF2-40B4-BE49-F238E27FC236}">
                    <a16:creationId xmlns:a16="http://schemas.microsoft.com/office/drawing/2014/main" id="{82A5EDA5-7574-4C89-A0B6-6A680C6270FB}"/>
                  </a:ext>
                </a:extLst>
              </p:cNvPr>
              <p:cNvSpPr/>
              <p:nvPr>
                <p:custDataLst>
                  <p:tags r:id="rId182"/>
                </p:custDataLst>
              </p:nvPr>
            </p:nvSpPr>
            <p:spPr>
              <a:xfrm rot="16200000">
                <a:off x="5252936" y="2989055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3" name="Rechteck 30">
                <a:extLst>
                  <a:ext uri="{FF2B5EF4-FFF2-40B4-BE49-F238E27FC236}">
                    <a16:creationId xmlns:a16="http://schemas.microsoft.com/office/drawing/2014/main" id="{5190A443-A68C-6CBC-A648-EF05D2F314F4}"/>
                  </a:ext>
                </a:extLst>
              </p:cNvPr>
              <p:cNvSpPr/>
              <p:nvPr>
                <p:custDataLst>
                  <p:tags r:id="rId183"/>
                </p:custDataLst>
              </p:nvPr>
            </p:nvSpPr>
            <p:spPr>
              <a:xfrm rot="16200000">
                <a:off x="5252936" y="3086171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4" name="Rechteck 31">
                <a:extLst>
                  <a:ext uri="{FF2B5EF4-FFF2-40B4-BE49-F238E27FC236}">
                    <a16:creationId xmlns:a16="http://schemas.microsoft.com/office/drawing/2014/main" id="{5D66D332-FD1B-0AAF-97E4-F21820D87A29}"/>
                  </a:ext>
                </a:extLst>
              </p:cNvPr>
              <p:cNvSpPr/>
              <p:nvPr>
                <p:custDataLst>
                  <p:tags r:id="rId184"/>
                </p:custDataLst>
              </p:nvPr>
            </p:nvSpPr>
            <p:spPr>
              <a:xfrm rot="16200000">
                <a:off x="5252936" y="318328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5" name="Rechteck 32">
                <a:extLst>
                  <a:ext uri="{FF2B5EF4-FFF2-40B4-BE49-F238E27FC236}">
                    <a16:creationId xmlns:a16="http://schemas.microsoft.com/office/drawing/2014/main" id="{79EF585A-62D9-F45F-8158-F8E55B10BA41}"/>
                  </a:ext>
                </a:extLst>
              </p:cNvPr>
              <p:cNvSpPr/>
              <p:nvPr>
                <p:custDataLst>
                  <p:tags r:id="rId185"/>
                </p:custDataLst>
              </p:nvPr>
            </p:nvSpPr>
            <p:spPr>
              <a:xfrm rot="16200000">
                <a:off x="5253514" y="3280402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6" name="Rechteck 33">
                <a:extLst>
                  <a:ext uri="{FF2B5EF4-FFF2-40B4-BE49-F238E27FC236}">
                    <a16:creationId xmlns:a16="http://schemas.microsoft.com/office/drawing/2014/main" id="{A531D1CC-7845-4D3C-FBE6-C586607EBA9F}"/>
                  </a:ext>
                </a:extLst>
              </p:cNvPr>
              <p:cNvSpPr/>
              <p:nvPr>
                <p:custDataLst>
                  <p:tags r:id="rId186"/>
                </p:custDataLst>
              </p:nvPr>
            </p:nvSpPr>
            <p:spPr>
              <a:xfrm rot="16200000">
                <a:off x="5253514" y="3377518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7" name="Rechteck 34">
                <a:extLst>
                  <a:ext uri="{FF2B5EF4-FFF2-40B4-BE49-F238E27FC236}">
                    <a16:creationId xmlns:a16="http://schemas.microsoft.com/office/drawing/2014/main" id="{A23508D8-F713-5A6D-E45A-821E59488607}"/>
                  </a:ext>
                </a:extLst>
              </p:cNvPr>
              <p:cNvSpPr/>
              <p:nvPr>
                <p:custDataLst>
                  <p:tags r:id="rId187"/>
                </p:custDataLst>
              </p:nvPr>
            </p:nvSpPr>
            <p:spPr>
              <a:xfrm>
                <a:off x="435977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8" name="Rechteck 35">
                <a:extLst>
                  <a:ext uri="{FF2B5EF4-FFF2-40B4-BE49-F238E27FC236}">
                    <a16:creationId xmlns:a16="http://schemas.microsoft.com/office/drawing/2014/main" id="{2752CC85-334A-EE28-046C-C972BC8B4D33}"/>
                  </a:ext>
                </a:extLst>
              </p:cNvPr>
              <p:cNvSpPr/>
              <p:nvPr>
                <p:custDataLst>
                  <p:tags r:id="rId188"/>
                </p:custDataLst>
              </p:nvPr>
            </p:nvSpPr>
            <p:spPr>
              <a:xfrm>
                <a:off x="448169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299" name="Rechteck 36">
                <a:extLst>
                  <a:ext uri="{FF2B5EF4-FFF2-40B4-BE49-F238E27FC236}">
                    <a16:creationId xmlns:a16="http://schemas.microsoft.com/office/drawing/2014/main" id="{BDC7A3BC-691E-5BB0-193E-D75D19DAAA67}"/>
                  </a:ext>
                </a:extLst>
              </p:cNvPr>
              <p:cNvSpPr/>
              <p:nvPr>
                <p:custDataLst>
                  <p:tags r:id="rId189"/>
                </p:custDataLst>
              </p:nvPr>
            </p:nvSpPr>
            <p:spPr>
              <a:xfrm>
                <a:off x="460361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0" name="Rechteck 37">
                <a:extLst>
                  <a:ext uri="{FF2B5EF4-FFF2-40B4-BE49-F238E27FC236}">
                    <a16:creationId xmlns:a16="http://schemas.microsoft.com/office/drawing/2014/main" id="{F59443CE-EC5B-0989-2473-61B30B01FC7C}"/>
                  </a:ext>
                </a:extLst>
              </p:cNvPr>
              <p:cNvSpPr/>
              <p:nvPr>
                <p:custDataLst>
                  <p:tags r:id="rId190"/>
                </p:custDataLst>
              </p:nvPr>
            </p:nvSpPr>
            <p:spPr>
              <a:xfrm>
                <a:off x="4725539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1" name="Rechteck 38">
                <a:extLst>
                  <a:ext uri="{FF2B5EF4-FFF2-40B4-BE49-F238E27FC236}">
                    <a16:creationId xmlns:a16="http://schemas.microsoft.com/office/drawing/2014/main" id="{B9EB225B-26E0-90C2-573F-037388359820}"/>
                  </a:ext>
                </a:extLst>
              </p:cNvPr>
              <p:cNvSpPr/>
              <p:nvPr>
                <p:custDataLst>
                  <p:tags r:id="rId191"/>
                </p:custDataLst>
              </p:nvPr>
            </p:nvSpPr>
            <p:spPr>
              <a:xfrm>
                <a:off x="4832220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2" name="Rechteck 39">
                <a:extLst>
                  <a:ext uri="{FF2B5EF4-FFF2-40B4-BE49-F238E27FC236}">
                    <a16:creationId xmlns:a16="http://schemas.microsoft.com/office/drawing/2014/main" id="{FAFA395E-0D2D-684B-BAD1-53BD9FE3493B}"/>
                  </a:ext>
                </a:extLst>
              </p:cNvPr>
              <p:cNvSpPr/>
              <p:nvPr>
                <p:custDataLst>
                  <p:tags r:id="rId192"/>
                </p:custDataLst>
              </p:nvPr>
            </p:nvSpPr>
            <p:spPr>
              <a:xfrm>
                <a:off x="4954140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1303" name="Rechteck 40">
                <a:extLst>
                  <a:ext uri="{FF2B5EF4-FFF2-40B4-BE49-F238E27FC236}">
                    <a16:creationId xmlns:a16="http://schemas.microsoft.com/office/drawing/2014/main" id="{2F78B843-EF5E-9B39-391D-A7694F8A1327}"/>
                  </a:ext>
                </a:extLst>
              </p:cNvPr>
              <p:cNvSpPr/>
              <p:nvPr>
                <p:custDataLst>
                  <p:tags r:id="rId193"/>
                </p:custDataLst>
              </p:nvPr>
            </p:nvSpPr>
            <p:spPr>
              <a:xfrm>
                <a:off x="5076060" y="3581717"/>
                <a:ext cx="45719" cy="124137"/>
              </a:xfrm>
              <a:prstGeom prst="rect">
                <a:avLst/>
              </a:prstGeom>
              <a:solidFill>
                <a:srgbClr val="0688FF"/>
              </a:solidFill>
              <a:ln w="12700" cap="flat" cmpd="sng" algn="ctr">
                <a:solidFill>
                  <a:srgbClr val="0688FF"/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p:grpSp>
        <p:sp>
          <p:nvSpPr>
            <p:cNvPr id="1266" name="Rectangle 1265">
              <a:extLst>
                <a:ext uri="{FF2B5EF4-FFF2-40B4-BE49-F238E27FC236}">
                  <a16:creationId xmlns:a16="http://schemas.microsoft.com/office/drawing/2014/main" id="{05133FCE-24AD-6095-DEB9-DA61D67C25FB}"/>
                </a:ext>
              </a:extLst>
            </p:cNvPr>
            <p:cNvSpPr/>
            <p:nvPr/>
          </p:nvSpPr>
          <p:spPr>
            <a:xfrm>
              <a:off x="9334261" y="3105270"/>
              <a:ext cx="574006" cy="276999"/>
            </a:xfrm>
            <a:prstGeom prst="rect">
              <a:avLst/>
            </a:prstGeom>
            <a:solidFill>
              <a:srgbClr val="E8E7E7"/>
            </a:solidFill>
            <a:ln w="12700" cap="flat" cmpd="sng" algn="ctr">
              <a:solidFill>
                <a:srgbClr val="002353">
                  <a:lumMod val="90000"/>
                  <a:lumOff val="10000"/>
                </a:srgbClr>
              </a:solidFill>
              <a:prstDash val="solid"/>
              <a:miter lim="800000"/>
            </a:ln>
            <a:effectLst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0" cap="none" spc="0" normalizeH="0" baseline="0" noProof="0" dirty="0">
                  <a:ln>
                    <a:noFill/>
                  </a:ln>
                  <a:solidFill>
                    <a:srgbClr val="0688FF">
                      <a:lumMod val="50000"/>
                    </a:srgbClr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CSP</a:t>
              </a:r>
            </a:p>
          </p:txBody>
        </p:sp>
      </p:grpSp>
      <p:sp>
        <p:nvSpPr>
          <p:cNvPr id="1304" name="Textfeld 161">
            <a:extLst>
              <a:ext uri="{FF2B5EF4-FFF2-40B4-BE49-F238E27FC236}">
                <a16:creationId xmlns:a16="http://schemas.microsoft.com/office/drawing/2014/main" id="{0EF70D73-B4F8-1F07-016F-F6BF8E6CF312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519981" y="5809723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rgbClr val="E8E7E7"/>
              </a:buClr>
              <a:buSzPct val="90000"/>
            </a:pPr>
            <a:r>
              <a:rPr lang="en-US" sz="2400" noProof="0" dirty="0">
                <a:solidFill>
                  <a:srgbClr val="E8E7E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 A</a:t>
            </a:r>
          </a:p>
        </p:txBody>
      </p:sp>
      <p:sp>
        <p:nvSpPr>
          <p:cNvPr id="1305" name="Textfeld 162">
            <a:extLst>
              <a:ext uri="{FF2B5EF4-FFF2-40B4-BE49-F238E27FC236}">
                <a16:creationId xmlns:a16="http://schemas.microsoft.com/office/drawing/2014/main" id="{23436DF2-75C9-41A1-8886-8739090D348D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7952324" y="5809723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rgbClr val="E8E7E7"/>
              </a:buClr>
              <a:buSzPct val="90000"/>
            </a:pPr>
            <a:r>
              <a:rPr lang="en-US" sz="2400" noProof="0" dirty="0">
                <a:solidFill>
                  <a:srgbClr val="E8E7E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 B</a:t>
            </a:r>
          </a:p>
        </p:txBody>
      </p:sp>
      <p:sp>
        <p:nvSpPr>
          <p:cNvPr id="1306" name="Textfeld 163">
            <a:extLst>
              <a:ext uri="{FF2B5EF4-FFF2-40B4-BE49-F238E27FC236}">
                <a16:creationId xmlns:a16="http://schemas.microsoft.com/office/drawing/2014/main" id="{ED848206-0151-F0FF-161D-2D95DF5C725A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9405883" y="5809723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rgbClr val="E8E7E7"/>
              </a:buClr>
              <a:buSzPct val="90000"/>
            </a:pPr>
            <a:r>
              <a:rPr lang="en-US" sz="2400" noProof="0" dirty="0">
                <a:solidFill>
                  <a:srgbClr val="E8E7E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 C</a:t>
            </a:r>
          </a:p>
        </p:txBody>
      </p:sp>
      <p:sp>
        <p:nvSpPr>
          <p:cNvPr id="1307" name="Textfeld 164">
            <a:extLst>
              <a:ext uri="{FF2B5EF4-FFF2-40B4-BE49-F238E27FC236}">
                <a16:creationId xmlns:a16="http://schemas.microsoft.com/office/drawing/2014/main" id="{00673F7A-FB29-8366-D529-AC9E66958D01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10918864" y="5809723"/>
            <a:ext cx="1269507" cy="390617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buClr>
                <a:srgbClr val="E8E7E7"/>
              </a:buClr>
              <a:buSzPct val="90000"/>
            </a:pPr>
            <a:r>
              <a:rPr lang="en-US" sz="2400" noProof="0" dirty="0">
                <a:solidFill>
                  <a:srgbClr val="E8E7E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Vendor D</a:t>
            </a:r>
          </a:p>
        </p:txBody>
      </p:sp>
      <p:grpSp>
        <p:nvGrpSpPr>
          <p:cNvPr id="1308" name="Gruppieren 3">
            <a:extLst>
              <a:ext uri="{FF2B5EF4-FFF2-40B4-BE49-F238E27FC236}">
                <a16:creationId xmlns:a16="http://schemas.microsoft.com/office/drawing/2014/main" id="{0FCAAB25-CDE0-4B76-CBAC-92DB29DEDC51}"/>
              </a:ext>
            </a:extLst>
          </p:cNvPr>
          <p:cNvGrpSpPr/>
          <p:nvPr/>
        </p:nvGrpSpPr>
        <p:grpSpPr>
          <a:xfrm>
            <a:off x="6867731" y="4685851"/>
            <a:ext cx="574006" cy="1091656"/>
            <a:chOff x="3711231" y="1900288"/>
            <a:chExt cx="2061147" cy="3919928"/>
          </a:xfrm>
        </p:grpSpPr>
        <p:sp>
          <p:nvSpPr>
            <p:cNvPr id="1309" name="Abgerundetes Rechteck 4">
              <a:extLst>
                <a:ext uri="{FF2B5EF4-FFF2-40B4-BE49-F238E27FC236}">
                  <a16:creationId xmlns:a16="http://schemas.microsoft.com/office/drawing/2014/main" id="{AAABECB1-9564-0925-B23C-B3888B112FB6}"/>
                </a:ext>
              </a:extLst>
            </p:cNvPr>
            <p:cNvSpPr/>
            <p:nvPr>
              <p:custDataLst>
                <p:tags r:id="rId120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0" name="Abgerundetes Rechteck 5">
              <a:extLst>
                <a:ext uri="{FF2B5EF4-FFF2-40B4-BE49-F238E27FC236}">
                  <a16:creationId xmlns:a16="http://schemas.microsoft.com/office/drawing/2014/main" id="{D7D3F098-30E0-6DB3-4B04-420E0EC5C687}"/>
                </a:ext>
              </a:extLst>
            </p:cNvPr>
            <p:cNvSpPr/>
            <p:nvPr>
              <p:custDataLst>
                <p:tags r:id="rId121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1" name="Abgerundetes Rechteck 6">
              <a:extLst>
                <a:ext uri="{FF2B5EF4-FFF2-40B4-BE49-F238E27FC236}">
                  <a16:creationId xmlns:a16="http://schemas.microsoft.com/office/drawing/2014/main" id="{E1867D6F-6981-9D80-DC26-D06AC9BA034B}"/>
                </a:ext>
              </a:extLst>
            </p:cNvPr>
            <p:cNvSpPr/>
            <p:nvPr>
              <p:custDataLst>
                <p:tags r:id="rId122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2" name="Ellipse 7">
              <a:extLst>
                <a:ext uri="{FF2B5EF4-FFF2-40B4-BE49-F238E27FC236}">
                  <a16:creationId xmlns:a16="http://schemas.microsoft.com/office/drawing/2014/main" id="{78B102F1-F2F9-64BD-178E-E80974E70FBF}"/>
                </a:ext>
              </a:extLst>
            </p:cNvPr>
            <p:cNvSpPr/>
            <p:nvPr>
              <p:custDataLst>
                <p:tags r:id="rId123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3" name="Rechteck 8">
              <a:extLst>
                <a:ext uri="{FF2B5EF4-FFF2-40B4-BE49-F238E27FC236}">
                  <a16:creationId xmlns:a16="http://schemas.microsoft.com/office/drawing/2014/main" id="{E1F88FC1-C503-9ACA-16B1-1556AA5EBA73}"/>
                </a:ext>
              </a:extLst>
            </p:cNvPr>
            <p:cNvSpPr/>
            <p:nvPr>
              <p:custDataLst>
                <p:tags r:id="rId124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4" name="Rechteck 9">
              <a:extLst>
                <a:ext uri="{FF2B5EF4-FFF2-40B4-BE49-F238E27FC236}">
                  <a16:creationId xmlns:a16="http://schemas.microsoft.com/office/drawing/2014/main" id="{109559D8-F693-3BF7-D0DB-165239B299F4}"/>
                </a:ext>
              </a:extLst>
            </p:cNvPr>
            <p:cNvSpPr/>
            <p:nvPr>
              <p:custDataLst>
                <p:tags r:id="rId125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5" name="Rechteck 10">
              <a:extLst>
                <a:ext uri="{FF2B5EF4-FFF2-40B4-BE49-F238E27FC236}">
                  <a16:creationId xmlns:a16="http://schemas.microsoft.com/office/drawing/2014/main" id="{0885C59B-A9FC-DB68-CF22-D0687A158829}"/>
                </a:ext>
              </a:extLst>
            </p:cNvPr>
            <p:cNvSpPr/>
            <p:nvPr>
              <p:custDataLst>
                <p:tags r:id="rId126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16" name="Rechteck 11">
              <a:extLst>
                <a:ext uri="{FF2B5EF4-FFF2-40B4-BE49-F238E27FC236}">
                  <a16:creationId xmlns:a16="http://schemas.microsoft.com/office/drawing/2014/main" id="{EDD38CE9-4276-D3A5-6F82-0740FB12929C}"/>
                </a:ext>
              </a:extLst>
            </p:cNvPr>
            <p:cNvSpPr/>
            <p:nvPr>
              <p:custDataLst>
                <p:tags r:id="rId127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7" name="Rechteck 12">
              <a:extLst>
                <a:ext uri="{FF2B5EF4-FFF2-40B4-BE49-F238E27FC236}">
                  <a16:creationId xmlns:a16="http://schemas.microsoft.com/office/drawing/2014/main" id="{B91627E5-5620-199F-6E41-CD6EB1F1168F}"/>
                </a:ext>
              </a:extLst>
            </p:cNvPr>
            <p:cNvSpPr/>
            <p:nvPr>
              <p:custDataLst>
                <p:tags r:id="rId128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8" name="Rechteck 13">
              <a:extLst>
                <a:ext uri="{FF2B5EF4-FFF2-40B4-BE49-F238E27FC236}">
                  <a16:creationId xmlns:a16="http://schemas.microsoft.com/office/drawing/2014/main" id="{388731A8-5EB5-BB69-8C6E-AC21187F7E37}"/>
                </a:ext>
              </a:extLst>
            </p:cNvPr>
            <p:cNvSpPr/>
            <p:nvPr>
              <p:custDataLst>
                <p:tags r:id="rId129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19" name="Rechteck 14">
              <a:extLst>
                <a:ext uri="{FF2B5EF4-FFF2-40B4-BE49-F238E27FC236}">
                  <a16:creationId xmlns:a16="http://schemas.microsoft.com/office/drawing/2014/main" id="{84C714E4-93B0-94F3-A392-188FA4E9BC51}"/>
                </a:ext>
              </a:extLst>
            </p:cNvPr>
            <p:cNvSpPr/>
            <p:nvPr>
              <p:custDataLst>
                <p:tags r:id="rId130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0" name="Rechteck 15">
              <a:extLst>
                <a:ext uri="{FF2B5EF4-FFF2-40B4-BE49-F238E27FC236}">
                  <a16:creationId xmlns:a16="http://schemas.microsoft.com/office/drawing/2014/main" id="{C876878C-74B8-3D70-B3D3-A010D3102552}"/>
                </a:ext>
              </a:extLst>
            </p:cNvPr>
            <p:cNvSpPr/>
            <p:nvPr>
              <p:custDataLst>
                <p:tags r:id="rId131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1" name="Rechteck 16">
              <a:extLst>
                <a:ext uri="{FF2B5EF4-FFF2-40B4-BE49-F238E27FC236}">
                  <a16:creationId xmlns:a16="http://schemas.microsoft.com/office/drawing/2014/main" id="{F1BA57D2-43EB-8406-0478-6A6E2E99CF40}"/>
                </a:ext>
              </a:extLst>
            </p:cNvPr>
            <p:cNvSpPr/>
            <p:nvPr>
              <p:custDataLst>
                <p:tags r:id="rId132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2" name="Rechteck 17">
              <a:extLst>
                <a:ext uri="{FF2B5EF4-FFF2-40B4-BE49-F238E27FC236}">
                  <a16:creationId xmlns:a16="http://schemas.microsoft.com/office/drawing/2014/main" id="{2F64BC3C-C08D-EB6D-3E1F-8E37520615F9}"/>
                </a:ext>
              </a:extLst>
            </p:cNvPr>
            <p:cNvSpPr/>
            <p:nvPr>
              <p:custDataLst>
                <p:tags r:id="rId133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3" name="Rechteck 18">
              <a:extLst>
                <a:ext uri="{FF2B5EF4-FFF2-40B4-BE49-F238E27FC236}">
                  <a16:creationId xmlns:a16="http://schemas.microsoft.com/office/drawing/2014/main" id="{67BC688E-06BB-2688-B802-8EC8F9D299D0}"/>
                </a:ext>
              </a:extLst>
            </p:cNvPr>
            <p:cNvSpPr/>
            <p:nvPr>
              <p:custDataLst>
                <p:tags r:id="rId134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4" name="Rechteck 19">
              <a:extLst>
                <a:ext uri="{FF2B5EF4-FFF2-40B4-BE49-F238E27FC236}">
                  <a16:creationId xmlns:a16="http://schemas.microsoft.com/office/drawing/2014/main" id="{E5A6136F-9E2F-135D-5162-2FB43CC61A75}"/>
                </a:ext>
              </a:extLst>
            </p:cNvPr>
            <p:cNvSpPr/>
            <p:nvPr>
              <p:custDataLst>
                <p:tags r:id="rId135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5" name="Rechteck 20">
              <a:extLst>
                <a:ext uri="{FF2B5EF4-FFF2-40B4-BE49-F238E27FC236}">
                  <a16:creationId xmlns:a16="http://schemas.microsoft.com/office/drawing/2014/main" id="{237C502F-212A-EDB9-40BF-C3E5BECCB50A}"/>
                </a:ext>
              </a:extLst>
            </p:cNvPr>
            <p:cNvSpPr/>
            <p:nvPr>
              <p:custDataLst>
                <p:tags r:id="rId136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6" name="Rechteck 21">
              <a:extLst>
                <a:ext uri="{FF2B5EF4-FFF2-40B4-BE49-F238E27FC236}">
                  <a16:creationId xmlns:a16="http://schemas.microsoft.com/office/drawing/2014/main" id="{F548D11F-0EAB-5084-501A-95AF9C2E591A}"/>
                </a:ext>
              </a:extLst>
            </p:cNvPr>
            <p:cNvSpPr/>
            <p:nvPr>
              <p:custDataLst>
                <p:tags r:id="rId137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7" name="Rechteck 22">
              <a:extLst>
                <a:ext uri="{FF2B5EF4-FFF2-40B4-BE49-F238E27FC236}">
                  <a16:creationId xmlns:a16="http://schemas.microsoft.com/office/drawing/2014/main" id="{9147A32B-3E5D-16F1-6D1D-88139BBFA08B}"/>
                </a:ext>
              </a:extLst>
            </p:cNvPr>
            <p:cNvSpPr/>
            <p:nvPr>
              <p:custDataLst>
                <p:tags r:id="rId138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8" name="Rechteck 23">
              <a:extLst>
                <a:ext uri="{FF2B5EF4-FFF2-40B4-BE49-F238E27FC236}">
                  <a16:creationId xmlns:a16="http://schemas.microsoft.com/office/drawing/2014/main" id="{9B9DF297-4E81-856B-2C07-367DEA48ABC7}"/>
                </a:ext>
              </a:extLst>
            </p:cNvPr>
            <p:cNvSpPr/>
            <p:nvPr>
              <p:custDataLst>
                <p:tags r:id="rId139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29" name="Rechteck 24">
              <a:extLst>
                <a:ext uri="{FF2B5EF4-FFF2-40B4-BE49-F238E27FC236}">
                  <a16:creationId xmlns:a16="http://schemas.microsoft.com/office/drawing/2014/main" id="{93C7D97E-1074-183C-D03B-43DA280ED490}"/>
                </a:ext>
              </a:extLst>
            </p:cNvPr>
            <p:cNvSpPr/>
            <p:nvPr>
              <p:custDataLst>
                <p:tags r:id="rId140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0" name="Rechteck 25">
              <a:extLst>
                <a:ext uri="{FF2B5EF4-FFF2-40B4-BE49-F238E27FC236}">
                  <a16:creationId xmlns:a16="http://schemas.microsoft.com/office/drawing/2014/main" id="{DA8F1DBF-6E3E-FA82-660E-D6292AAB774B}"/>
                </a:ext>
              </a:extLst>
            </p:cNvPr>
            <p:cNvSpPr/>
            <p:nvPr>
              <p:custDataLst>
                <p:tags r:id="rId141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1" name="Rechteck 26">
              <a:extLst>
                <a:ext uri="{FF2B5EF4-FFF2-40B4-BE49-F238E27FC236}">
                  <a16:creationId xmlns:a16="http://schemas.microsoft.com/office/drawing/2014/main" id="{B23D9C25-2E61-6895-9420-24340EEEBF8E}"/>
                </a:ext>
              </a:extLst>
            </p:cNvPr>
            <p:cNvSpPr/>
            <p:nvPr>
              <p:custDataLst>
                <p:tags r:id="rId142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2" name="Rechteck 27">
              <a:extLst>
                <a:ext uri="{FF2B5EF4-FFF2-40B4-BE49-F238E27FC236}">
                  <a16:creationId xmlns:a16="http://schemas.microsoft.com/office/drawing/2014/main" id="{36B7F308-AFCB-F110-614B-B7A23A284282}"/>
                </a:ext>
              </a:extLst>
            </p:cNvPr>
            <p:cNvSpPr/>
            <p:nvPr>
              <p:custDataLst>
                <p:tags r:id="rId143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3" name="Rechteck 28">
              <a:extLst>
                <a:ext uri="{FF2B5EF4-FFF2-40B4-BE49-F238E27FC236}">
                  <a16:creationId xmlns:a16="http://schemas.microsoft.com/office/drawing/2014/main" id="{94237498-6D0C-5AAC-DD18-0E07752B0DB7}"/>
                </a:ext>
              </a:extLst>
            </p:cNvPr>
            <p:cNvSpPr/>
            <p:nvPr>
              <p:custDataLst>
                <p:tags r:id="rId144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4" name="Rechteck 29">
              <a:extLst>
                <a:ext uri="{FF2B5EF4-FFF2-40B4-BE49-F238E27FC236}">
                  <a16:creationId xmlns:a16="http://schemas.microsoft.com/office/drawing/2014/main" id="{1B2A40D8-0576-8050-6E2B-AB7C39269C5B}"/>
                </a:ext>
              </a:extLst>
            </p:cNvPr>
            <p:cNvSpPr/>
            <p:nvPr>
              <p:custDataLst>
                <p:tags r:id="rId145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5" name="Rechteck 30">
              <a:extLst>
                <a:ext uri="{FF2B5EF4-FFF2-40B4-BE49-F238E27FC236}">
                  <a16:creationId xmlns:a16="http://schemas.microsoft.com/office/drawing/2014/main" id="{C656B2FF-D906-8AD0-C8A7-2F5FEF52A423}"/>
                </a:ext>
              </a:extLst>
            </p:cNvPr>
            <p:cNvSpPr/>
            <p:nvPr>
              <p:custDataLst>
                <p:tags r:id="rId146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6" name="Rechteck 31">
              <a:extLst>
                <a:ext uri="{FF2B5EF4-FFF2-40B4-BE49-F238E27FC236}">
                  <a16:creationId xmlns:a16="http://schemas.microsoft.com/office/drawing/2014/main" id="{ACD47199-C4C5-4657-CF46-7FED1C7444C7}"/>
                </a:ext>
              </a:extLst>
            </p:cNvPr>
            <p:cNvSpPr/>
            <p:nvPr>
              <p:custDataLst>
                <p:tags r:id="rId147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7" name="Rechteck 32">
              <a:extLst>
                <a:ext uri="{FF2B5EF4-FFF2-40B4-BE49-F238E27FC236}">
                  <a16:creationId xmlns:a16="http://schemas.microsoft.com/office/drawing/2014/main" id="{95D232F3-145D-A4A0-0A3B-70C120765C2E}"/>
                </a:ext>
              </a:extLst>
            </p:cNvPr>
            <p:cNvSpPr/>
            <p:nvPr>
              <p:custDataLst>
                <p:tags r:id="rId148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8" name="Rechteck 33">
              <a:extLst>
                <a:ext uri="{FF2B5EF4-FFF2-40B4-BE49-F238E27FC236}">
                  <a16:creationId xmlns:a16="http://schemas.microsoft.com/office/drawing/2014/main" id="{452DF37B-14AB-6EED-D3C8-D237816E4B7D}"/>
                </a:ext>
              </a:extLst>
            </p:cNvPr>
            <p:cNvSpPr/>
            <p:nvPr>
              <p:custDataLst>
                <p:tags r:id="rId149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39" name="Rechteck 34">
              <a:extLst>
                <a:ext uri="{FF2B5EF4-FFF2-40B4-BE49-F238E27FC236}">
                  <a16:creationId xmlns:a16="http://schemas.microsoft.com/office/drawing/2014/main" id="{914382E8-8175-1445-FB50-1A1E09E13DC1}"/>
                </a:ext>
              </a:extLst>
            </p:cNvPr>
            <p:cNvSpPr/>
            <p:nvPr>
              <p:custDataLst>
                <p:tags r:id="rId150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0" name="Rechteck 35">
              <a:extLst>
                <a:ext uri="{FF2B5EF4-FFF2-40B4-BE49-F238E27FC236}">
                  <a16:creationId xmlns:a16="http://schemas.microsoft.com/office/drawing/2014/main" id="{F86090FE-C63D-0795-91C4-2B37A8B645C1}"/>
                </a:ext>
              </a:extLst>
            </p:cNvPr>
            <p:cNvSpPr/>
            <p:nvPr>
              <p:custDataLst>
                <p:tags r:id="rId151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1" name="Rechteck 36">
              <a:extLst>
                <a:ext uri="{FF2B5EF4-FFF2-40B4-BE49-F238E27FC236}">
                  <a16:creationId xmlns:a16="http://schemas.microsoft.com/office/drawing/2014/main" id="{368533DD-4D46-44DC-C88D-96194A68B756}"/>
                </a:ext>
              </a:extLst>
            </p:cNvPr>
            <p:cNvSpPr/>
            <p:nvPr>
              <p:custDataLst>
                <p:tags r:id="rId152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2" name="Rechteck 37">
              <a:extLst>
                <a:ext uri="{FF2B5EF4-FFF2-40B4-BE49-F238E27FC236}">
                  <a16:creationId xmlns:a16="http://schemas.microsoft.com/office/drawing/2014/main" id="{670039E6-397E-CDE0-C833-2C5425997308}"/>
                </a:ext>
              </a:extLst>
            </p:cNvPr>
            <p:cNvSpPr/>
            <p:nvPr>
              <p:custDataLst>
                <p:tags r:id="rId153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3" name="Rechteck 38">
              <a:extLst>
                <a:ext uri="{FF2B5EF4-FFF2-40B4-BE49-F238E27FC236}">
                  <a16:creationId xmlns:a16="http://schemas.microsoft.com/office/drawing/2014/main" id="{CF233B31-B655-6CF0-20D9-C25A3BF0FD12}"/>
                </a:ext>
              </a:extLst>
            </p:cNvPr>
            <p:cNvSpPr/>
            <p:nvPr>
              <p:custDataLst>
                <p:tags r:id="rId154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4" name="Rechteck 39">
              <a:extLst>
                <a:ext uri="{FF2B5EF4-FFF2-40B4-BE49-F238E27FC236}">
                  <a16:creationId xmlns:a16="http://schemas.microsoft.com/office/drawing/2014/main" id="{9B779D23-D4BF-DAAC-2780-FFBD61BB3F5F}"/>
                </a:ext>
              </a:extLst>
            </p:cNvPr>
            <p:cNvSpPr/>
            <p:nvPr>
              <p:custDataLst>
                <p:tags r:id="rId155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5" name="Rechteck 40">
              <a:extLst>
                <a:ext uri="{FF2B5EF4-FFF2-40B4-BE49-F238E27FC236}">
                  <a16:creationId xmlns:a16="http://schemas.microsoft.com/office/drawing/2014/main" id="{3571BF74-03FA-1D6A-0BF0-6D44F8A00F6B}"/>
                </a:ext>
              </a:extLst>
            </p:cNvPr>
            <p:cNvSpPr/>
            <p:nvPr>
              <p:custDataLst>
                <p:tags r:id="rId156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346" name="Rectangle 1345">
            <a:extLst>
              <a:ext uri="{FF2B5EF4-FFF2-40B4-BE49-F238E27FC236}">
                <a16:creationId xmlns:a16="http://schemas.microsoft.com/office/drawing/2014/main" id="{51BD3937-6AF3-6215-42E3-7AE8BDD37AC1}"/>
              </a:ext>
            </a:extLst>
          </p:cNvPr>
          <p:cNvSpPr/>
          <p:nvPr/>
        </p:nvSpPr>
        <p:spPr>
          <a:xfrm>
            <a:off x="6867731" y="5294357"/>
            <a:ext cx="574006" cy="276999"/>
          </a:xfrm>
          <a:prstGeom prst="rect">
            <a:avLst/>
          </a:prstGeom>
          <a:solidFill>
            <a:srgbClr val="E8E7E7"/>
          </a:solidFill>
          <a:ln w="12700" cap="flat" cmpd="sng" algn="ctr">
            <a:solidFill>
              <a:srgbClr val="002353">
                <a:lumMod val="90000"/>
                <a:lumOff val="1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CSP</a:t>
            </a:r>
          </a:p>
        </p:txBody>
      </p:sp>
      <p:grpSp>
        <p:nvGrpSpPr>
          <p:cNvPr id="1347" name="Gruppieren 3">
            <a:extLst>
              <a:ext uri="{FF2B5EF4-FFF2-40B4-BE49-F238E27FC236}">
                <a16:creationId xmlns:a16="http://schemas.microsoft.com/office/drawing/2014/main" id="{8BF505F0-F685-2FD7-3B7F-E9BA8A44F725}"/>
              </a:ext>
            </a:extLst>
          </p:cNvPr>
          <p:cNvGrpSpPr/>
          <p:nvPr/>
        </p:nvGrpSpPr>
        <p:grpSpPr>
          <a:xfrm>
            <a:off x="8300074" y="4642695"/>
            <a:ext cx="574006" cy="1091656"/>
            <a:chOff x="3711231" y="1900288"/>
            <a:chExt cx="2061147" cy="3919928"/>
          </a:xfrm>
        </p:grpSpPr>
        <p:sp>
          <p:nvSpPr>
            <p:cNvPr id="1348" name="Abgerundetes Rechteck 4">
              <a:extLst>
                <a:ext uri="{FF2B5EF4-FFF2-40B4-BE49-F238E27FC236}">
                  <a16:creationId xmlns:a16="http://schemas.microsoft.com/office/drawing/2014/main" id="{B3E55A86-0192-B798-A8AE-8B4707F910BE}"/>
                </a:ext>
              </a:extLst>
            </p:cNvPr>
            <p:cNvSpPr/>
            <p:nvPr>
              <p:custDataLst>
                <p:tags r:id="rId83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49" name="Abgerundetes Rechteck 5">
              <a:extLst>
                <a:ext uri="{FF2B5EF4-FFF2-40B4-BE49-F238E27FC236}">
                  <a16:creationId xmlns:a16="http://schemas.microsoft.com/office/drawing/2014/main" id="{0E0A1EA1-3BAF-D86C-19FC-15AD606116AB}"/>
                </a:ext>
              </a:extLst>
            </p:cNvPr>
            <p:cNvSpPr/>
            <p:nvPr>
              <p:custDataLst>
                <p:tags r:id="rId84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0" name="Abgerundetes Rechteck 6">
              <a:extLst>
                <a:ext uri="{FF2B5EF4-FFF2-40B4-BE49-F238E27FC236}">
                  <a16:creationId xmlns:a16="http://schemas.microsoft.com/office/drawing/2014/main" id="{32576EF3-33AD-772F-C5C4-18C9594CA02A}"/>
                </a:ext>
              </a:extLst>
            </p:cNvPr>
            <p:cNvSpPr/>
            <p:nvPr>
              <p:custDataLst>
                <p:tags r:id="rId85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1" name="Ellipse 7">
              <a:extLst>
                <a:ext uri="{FF2B5EF4-FFF2-40B4-BE49-F238E27FC236}">
                  <a16:creationId xmlns:a16="http://schemas.microsoft.com/office/drawing/2014/main" id="{05A88B04-CDB4-D842-4C15-39A96358DA39}"/>
                </a:ext>
              </a:extLst>
            </p:cNvPr>
            <p:cNvSpPr/>
            <p:nvPr>
              <p:custDataLst>
                <p:tags r:id="rId86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2" name="Rechteck 8">
              <a:extLst>
                <a:ext uri="{FF2B5EF4-FFF2-40B4-BE49-F238E27FC236}">
                  <a16:creationId xmlns:a16="http://schemas.microsoft.com/office/drawing/2014/main" id="{E01DFD4F-B649-8601-FF6A-7B71CF3B209C}"/>
                </a:ext>
              </a:extLst>
            </p:cNvPr>
            <p:cNvSpPr/>
            <p:nvPr>
              <p:custDataLst>
                <p:tags r:id="rId87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3" name="Rechteck 9">
              <a:extLst>
                <a:ext uri="{FF2B5EF4-FFF2-40B4-BE49-F238E27FC236}">
                  <a16:creationId xmlns:a16="http://schemas.microsoft.com/office/drawing/2014/main" id="{F61B59A3-BD94-106C-833C-701802711FAE}"/>
                </a:ext>
              </a:extLst>
            </p:cNvPr>
            <p:cNvSpPr/>
            <p:nvPr>
              <p:custDataLst>
                <p:tags r:id="rId88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4" name="Rechteck 10">
              <a:extLst>
                <a:ext uri="{FF2B5EF4-FFF2-40B4-BE49-F238E27FC236}">
                  <a16:creationId xmlns:a16="http://schemas.microsoft.com/office/drawing/2014/main" id="{38224C5D-F20D-B491-BD2B-E9786AB1FFA4}"/>
                </a:ext>
              </a:extLst>
            </p:cNvPr>
            <p:cNvSpPr/>
            <p:nvPr>
              <p:custDataLst>
                <p:tags r:id="rId89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55" name="Rechteck 11">
              <a:extLst>
                <a:ext uri="{FF2B5EF4-FFF2-40B4-BE49-F238E27FC236}">
                  <a16:creationId xmlns:a16="http://schemas.microsoft.com/office/drawing/2014/main" id="{F6CFF5B1-9C04-E7A7-8C40-3FC2780856D2}"/>
                </a:ext>
              </a:extLst>
            </p:cNvPr>
            <p:cNvSpPr/>
            <p:nvPr>
              <p:custDataLst>
                <p:tags r:id="rId90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6" name="Rechteck 12">
              <a:extLst>
                <a:ext uri="{FF2B5EF4-FFF2-40B4-BE49-F238E27FC236}">
                  <a16:creationId xmlns:a16="http://schemas.microsoft.com/office/drawing/2014/main" id="{39314DF6-143E-E4F2-6DBE-9253937C94A7}"/>
                </a:ext>
              </a:extLst>
            </p:cNvPr>
            <p:cNvSpPr/>
            <p:nvPr>
              <p:custDataLst>
                <p:tags r:id="rId91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7" name="Rechteck 13">
              <a:extLst>
                <a:ext uri="{FF2B5EF4-FFF2-40B4-BE49-F238E27FC236}">
                  <a16:creationId xmlns:a16="http://schemas.microsoft.com/office/drawing/2014/main" id="{43038F36-45FD-6BA6-E34E-0753E2193556}"/>
                </a:ext>
              </a:extLst>
            </p:cNvPr>
            <p:cNvSpPr/>
            <p:nvPr>
              <p:custDataLst>
                <p:tags r:id="rId92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8" name="Rechteck 14">
              <a:extLst>
                <a:ext uri="{FF2B5EF4-FFF2-40B4-BE49-F238E27FC236}">
                  <a16:creationId xmlns:a16="http://schemas.microsoft.com/office/drawing/2014/main" id="{3A360092-B409-5C70-9E53-215448922FEF}"/>
                </a:ext>
              </a:extLst>
            </p:cNvPr>
            <p:cNvSpPr/>
            <p:nvPr>
              <p:custDataLst>
                <p:tags r:id="rId93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59" name="Rechteck 15">
              <a:extLst>
                <a:ext uri="{FF2B5EF4-FFF2-40B4-BE49-F238E27FC236}">
                  <a16:creationId xmlns:a16="http://schemas.microsoft.com/office/drawing/2014/main" id="{A411FEAD-64FD-02A4-E46E-90787260C7F4}"/>
                </a:ext>
              </a:extLst>
            </p:cNvPr>
            <p:cNvSpPr/>
            <p:nvPr>
              <p:custDataLst>
                <p:tags r:id="rId94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0" name="Rechteck 16">
              <a:extLst>
                <a:ext uri="{FF2B5EF4-FFF2-40B4-BE49-F238E27FC236}">
                  <a16:creationId xmlns:a16="http://schemas.microsoft.com/office/drawing/2014/main" id="{13017101-32C2-6DFB-1710-B7E470150E08}"/>
                </a:ext>
              </a:extLst>
            </p:cNvPr>
            <p:cNvSpPr/>
            <p:nvPr>
              <p:custDataLst>
                <p:tags r:id="rId95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1" name="Rechteck 17">
              <a:extLst>
                <a:ext uri="{FF2B5EF4-FFF2-40B4-BE49-F238E27FC236}">
                  <a16:creationId xmlns:a16="http://schemas.microsoft.com/office/drawing/2014/main" id="{8B003AF7-A593-5545-2839-64258EC74D7F}"/>
                </a:ext>
              </a:extLst>
            </p:cNvPr>
            <p:cNvSpPr/>
            <p:nvPr>
              <p:custDataLst>
                <p:tags r:id="rId96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2" name="Rechteck 18">
              <a:extLst>
                <a:ext uri="{FF2B5EF4-FFF2-40B4-BE49-F238E27FC236}">
                  <a16:creationId xmlns:a16="http://schemas.microsoft.com/office/drawing/2014/main" id="{61835E82-BB64-A458-6DCB-C27860621CF4}"/>
                </a:ext>
              </a:extLst>
            </p:cNvPr>
            <p:cNvSpPr/>
            <p:nvPr>
              <p:custDataLst>
                <p:tags r:id="rId97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3" name="Rechteck 19">
              <a:extLst>
                <a:ext uri="{FF2B5EF4-FFF2-40B4-BE49-F238E27FC236}">
                  <a16:creationId xmlns:a16="http://schemas.microsoft.com/office/drawing/2014/main" id="{029B97B1-B447-6FD6-B461-8EEBB74FA750}"/>
                </a:ext>
              </a:extLst>
            </p:cNvPr>
            <p:cNvSpPr/>
            <p:nvPr>
              <p:custDataLst>
                <p:tags r:id="rId98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4" name="Rechteck 20">
              <a:extLst>
                <a:ext uri="{FF2B5EF4-FFF2-40B4-BE49-F238E27FC236}">
                  <a16:creationId xmlns:a16="http://schemas.microsoft.com/office/drawing/2014/main" id="{0AC27A9D-F3C3-C9F8-B050-2035165D136B}"/>
                </a:ext>
              </a:extLst>
            </p:cNvPr>
            <p:cNvSpPr/>
            <p:nvPr>
              <p:custDataLst>
                <p:tags r:id="rId99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5" name="Rechteck 21">
              <a:extLst>
                <a:ext uri="{FF2B5EF4-FFF2-40B4-BE49-F238E27FC236}">
                  <a16:creationId xmlns:a16="http://schemas.microsoft.com/office/drawing/2014/main" id="{EA458FBF-F124-8A26-4AE3-8D675BB75205}"/>
                </a:ext>
              </a:extLst>
            </p:cNvPr>
            <p:cNvSpPr/>
            <p:nvPr>
              <p:custDataLst>
                <p:tags r:id="rId100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6" name="Rechteck 22">
              <a:extLst>
                <a:ext uri="{FF2B5EF4-FFF2-40B4-BE49-F238E27FC236}">
                  <a16:creationId xmlns:a16="http://schemas.microsoft.com/office/drawing/2014/main" id="{21023640-9A3B-FF74-0196-197BA87B121B}"/>
                </a:ext>
              </a:extLst>
            </p:cNvPr>
            <p:cNvSpPr/>
            <p:nvPr>
              <p:custDataLst>
                <p:tags r:id="rId101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7" name="Rechteck 23">
              <a:extLst>
                <a:ext uri="{FF2B5EF4-FFF2-40B4-BE49-F238E27FC236}">
                  <a16:creationId xmlns:a16="http://schemas.microsoft.com/office/drawing/2014/main" id="{90EF5FF8-2E82-FDD7-3DC2-675FEEAF7853}"/>
                </a:ext>
              </a:extLst>
            </p:cNvPr>
            <p:cNvSpPr/>
            <p:nvPr>
              <p:custDataLst>
                <p:tags r:id="rId102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8" name="Rechteck 24">
              <a:extLst>
                <a:ext uri="{FF2B5EF4-FFF2-40B4-BE49-F238E27FC236}">
                  <a16:creationId xmlns:a16="http://schemas.microsoft.com/office/drawing/2014/main" id="{3C59590D-C32C-9781-BCF0-89955C461D5B}"/>
                </a:ext>
              </a:extLst>
            </p:cNvPr>
            <p:cNvSpPr/>
            <p:nvPr>
              <p:custDataLst>
                <p:tags r:id="rId103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69" name="Rechteck 25">
              <a:extLst>
                <a:ext uri="{FF2B5EF4-FFF2-40B4-BE49-F238E27FC236}">
                  <a16:creationId xmlns:a16="http://schemas.microsoft.com/office/drawing/2014/main" id="{B8087F89-2B48-11E8-4B0F-361D6276EAD3}"/>
                </a:ext>
              </a:extLst>
            </p:cNvPr>
            <p:cNvSpPr/>
            <p:nvPr>
              <p:custDataLst>
                <p:tags r:id="rId104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0" name="Rechteck 26">
              <a:extLst>
                <a:ext uri="{FF2B5EF4-FFF2-40B4-BE49-F238E27FC236}">
                  <a16:creationId xmlns:a16="http://schemas.microsoft.com/office/drawing/2014/main" id="{90C81D1E-4A18-6214-4AD7-10A8A875B1EA}"/>
                </a:ext>
              </a:extLst>
            </p:cNvPr>
            <p:cNvSpPr/>
            <p:nvPr>
              <p:custDataLst>
                <p:tags r:id="rId105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1" name="Rechteck 27">
              <a:extLst>
                <a:ext uri="{FF2B5EF4-FFF2-40B4-BE49-F238E27FC236}">
                  <a16:creationId xmlns:a16="http://schemas.microsoft.com/office/drawing/2014/main" id="{317890EB-7E49-F9F7-33F6-46C25887C8F2}"/>
                </a:ext>
              </a:extLst>
            </p:cNvPr>
            <p:cNvSpPr/>
            <p:nvPr>
              <p:custDataLst>
                <p:tags r:id="rId106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2" name="Rechteck 28">
              <a:extLst>
                <a:ext uri="{FF2B5EF4-FFF2-40B4-BE49-F238E27FC236}">
                  <a16:creationId xmlns:a16="http://schemas.microsoft.com/office/drawing/2014/main" id="{54BA6A09-58B8-5308-7FBD-446A3A53E40E}"/>
                </a:ext>
              </a:extLst>
            </p:cNvPr>
            <p:cNvSpPr/>
            <p:nvPr>
              <p:custDataLst>
                <p:tags r:id="rId107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3" name="Rechteck 29">
              <a:extLst>
                <a:ext uri="{FF2B5EF4-FFF2-40B4-BE49-F238E27FC236}">
                  <a16:creationId xmlns:a16="http://schemas.microsoft.com/office/drawing/2014/main" id="{D8E2E542-D715-3CCF-3172-5F083CDD89E0}"/>
                </a:ext>
              </a:extLst>
            </p:cNvPr>
            <p:cNvSpPr/>
            <p:nvPr>
              <p:custDataLst>
                <p:tags r:id="rId108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4" name="Rechteck 30">
              <a:extLst>
                <a:ext uri="{FF2B5EF4-FFF2-40B4-BE49-F238E27FC236}">
                  <a16:creationId xmlns:a16="http://schemas.microsoft.com/office/drawing/2014/main" id="{395CB463-5C11-B915-5A7B-C41761D9B4DD}"/>
                </a:ext>
              </a:extLst>
            </p:cNvPr>
            <p:cNvSpPr/>
            <p:nvPr>
              <p:custDataLst>
                <p:tags r:id="rId109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5" name="Rechteck 31">
              <a:extLst>
                <a:ext uri="{FF2B5EF4-FFF2-40B4-BE49-F238E27FC236}">
                  <a16:creationId xmlns:a16="http://schemas.microsoft.com/office/drawing/2014/main" id="{3363A669-81C2-7F4F-A23E-3B806D16B5CB}"/>
                </a:ext>
              </a:extLst>
            </p:cNvPr>
            <p:cNvSpPr/>
            <p:nvPr>
              <p:custDataLst>
                <p:tags r:id="rId110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6" name="Rechteck 32">
              <a:extLst>
                <a:ext uri="{FF2B5EF4-FFF2-40B4-BE49-F238E27FC236}">
                  <a16:creationId xmlns:a16="http://schemas.microsoft.com/office/drawing/2014/main" id="{D89A4DC0-B4B0-4B70-D599-C11C4D2FA474}"/>
                </a:ext>
              </a:extLst>
            </p:cNvPr>
            <p:cNvSpPr/>
            <p:nvPr>
              <p:custDataLst>
                <p:tags r:id="rId111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7" name="Rechteck 33">
              <a:extLst>
                <a:ext uri="{FF2B5EF4-FFF2-40B4-BE49-F238E27FC236}">
                  <a16:creationId xmlns:a16="http://schemas.microsoft.com/office/drawing/2014/main" id="{55F73E57-A497-8496-454A-3E5F476A1B0B}"/>
                </a:ext>
              </a:extLst>
            </p:cNvPr>
            <p:cNvSpPr/>
            <p:nvPr>
              <p:custDataLst>
                <p:tags r:id="rId112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8" name="Rechteck 34">
              <a:extLst>
                <a:ext uri="{FF2B5EF4-FFF2-40B4-BE49-F238E27FC236}">
                  <a16:creationId xmlns:a16="http://schemas.microsoft.com/office/drawing/2014/main" id="{B228E59F-5710-51BD-4020-D2953137FCDC}"/>
                </a:ext>
              </a:extLst>
            </p:cNvPr>
            <p:cNvSpPr/>
            <p:nvPr>
              <p:custDataLst>
                <p:tags r:id="rId113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79" name="Rechteck 35">
              <a:extLst>
                <a:ext uri="{FF2B5EF4-FFF2-40B4-BE49-F238E27FC236}">
                  <a16:creationId xmlns:a16="http://schemas.microsoft.com/office/drawing/2014/main" id="{DF4D14F7-8163-AACB-CBAB-20132BE788FA}"/>
                </a:ext>
              </a:extLst>
            </p:cNvPr>
            <p:cNvSpPr/>
            <p:nvPr>
              <p:custDataLst>
                <p:tags r:id="rId114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0" name="Rechteck 36">
              <a:extLst>
                <a:ext uri="{FF2B5EF4-FFF2-40B4-BE49-F238E27FC236}">
                  <a16:creationId xmlns:a16="http://schemas.microsoft.com/office/drawing/2014/main" id="{B7132CF2-17A7-8820-8989-2D7C480DF96E}"/>
                </a:ext>
              </a:extLst>
            </p:cNvPr>
            <p:cNvSpPr/>
            <p:nvPr>
              <p:custDataLst>
                <p:tags r:id="rId115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1" name="Rechteck 37">
              <a:extLst>
                <a:ext uri="{FF2B5EF4-FFF2-40B4-BE49-F238E27FC236}">
                  <a16:creationId xmlns:a16="http://schemas.microsoft.com/office/drawing/2014/main" id="{B2A9DED2-6F7D-91AF-E166-65BCEC6B5609}"/>
                </a:ext>
              </a:extLst>
            </p:cNvPr>
            <p:cNvSpPr/>
            <p:nvPr>
              <p:custDataLst>
                <p:tags r:id="rId116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2" name="Rechteck 38">
              <a:extLst>
                <a:ext uri="{FF2B5EF4-FFF2-40B4-BE49-F238E27FC236}">
                  <a16:creationId xmlns:a16="http://schemas.microsoft.com/office/drawing/2014/main" id="{81A8D627-7966-0A1C-C60E-1F11A12829D3}"/>
                </a:ext>
              </a:extLst>
            </p:cNvPr>
            <p:cNvSpPr/>
            <p:nvPr>
              <p:custDataLst>
                <p:tags r:id="rId117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3" name="Rechteck 39">
              <a:extLst>
                <a:ext uri="{FF2B5EF4-FFF2-40B4-BE49-F238E27FC236}">
                  <a16:creationId xmlns:a16="http://schemas.microsoft.com/office/drawing/2014/main" id="{C502F93F-5453-9513-3332-D98F354B165C}"/>
                </a:ext>
              </a:extLst>
            </p:cNvPr>
            <p:cNvSpPr/>
            <p:nvPr>
              <p:custDataLst>
                <p:tags r:id="rId118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4" name="Rechteck 40">
              <a:extLst>
                <a:ext uri="{FF2B5EF4-FFF2-40B4-BE49-F238E27FC236}">
                  <a16:creationId xmlns:a16="http://schemas.microsoft.com/office/drawing/2014/main" id="{45CAE5A8-9CBA-D7D7-37B3-52CAA90A56FA}"/>
                </a:ext>
              </a:extLst>
            </p:cNvPr>
            <p:cNvSpPr/>
            <p:nvPr>
              <p:custDataLst>
                <p:tags r:id="rId119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385" name="Rectangle 1384">
            <a:extLst>
              <a:ext uri="{FF2B5EF4-FFF2-40B4-BE49-F238E27FC236}">
                <a16:creationId xmlns:a16="http://schemas.microsoft.com/office/drawing/2014/main" id="{BFA76D27-C2F1-66AD-3463-D32C3E308446}"/>
              </a:ext>
            </a:extLst>
          </p:cNvPr>
          <p:cNvSpPr/>
          <p:nvPr/>
        </p:nvSpPr>
        <p:spPr>
          <a:xfrm>
            <a:off x="8300074" y="5251201"/>
            <a:ext cx="574006" cy="276999"/>
          </a:xfrm>
          <a:prstGeom prst="rect">
            <a:avLst/>
          </a:prstGeom>
          <a:solidFill>
            <a:srgbClr val="E8E7E7"/>
          </a:solidFill>
          <a:ln w="12700" cap="flat" cmpd="sng" algn="ctr">
            <a:solidFill>
              <a:srgbClr val="002353">
                <a:lumMod val="90000"/>
                <a:lumOff val="1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CSP</a:t>
            </a:r>
          </a:p>
        </p:txBody>
      </p:sp>
      <p:grpSp>
        <p:nvGrpSpPr>
          <p:cNvPr id="1386" name="Gruppieren 3">
            <a:extLst>
              <a:ext uri="{FF2B5EF4-FFF2-40B4-BE49-F238E27FC236}">
                <a16:creationId xmlns:a16="http://schemas.microsoft.com/office/drawing/2014/main" id="{F227B361-F2E4-BB0D-CC7D-66799B362032}"/>
              </a:ext>
            </a:extLst>
          </p:cNvPr>
          <p:cNvGrpSpPr/>
          <p:nvPr/>
        </p:nvGrpSpPr>
        <p:grpSpPr>
          <a:xfrm>
            <a:off x="9753633" y="4661417"/>
            <a:ext cx="574006" cy="1091656"/>
            <a:chOff x="3711231" y="1900288"/>
            <a:chExt cx="2061147" cy="3919928"/>
          </a:xfrm>
        </p:grpSpPr>
        <p:sp>
          <p:nvSpPr>
            <p:cNvPr id="1387" name="Abgerundetes Rechteck 4">
              <a:extLst>
                <a:ext uri="{FF2B5EF4-FFF2-40B4-BE49-F238E27FC236}">
                  <a16:creationId xmlns:a16="http://schemas.microsoft.com/office/drawing/2014/main" id="{4046F687-667C-6A46-9234-E7647B01641B}"/>
                </a:ext>
              </a:extLst>
            </p:cNvPr>
            <p:cNvSpPr/>
            <p:nvPr>
              <p:custDataLst>
                <p:tags r:id="rId46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8" name="Abgerundetes Rechteck 5">
              <a:extLst>
                <a:ext uri="{FF2B5EF4-FFF2-40B4-BE49-F238E27FC236}">
                  <a16:creationId xmlns:a16="http://schemas.microsoft.com/office/drawing/2014/main" id="{B6F3F651-9152-4E54-EE39-8711B4361016}"/>
                </a:ext>
              </a:extLst>
            </p:cNvPr>
            <p:cNvSpPr/>
            <p:nvPr>
              <p:custDataLst>
                <p:tags r:id="rId47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89" name="Abgerundetes Rechteck 6">
              <a:extLst>
                <a:ext uri="{FF2B5EF4-FFF2-40B4-BE49-F238E27FC236}">
                  <a16:creationId xmlns:a16="http://schemas.microsoft.com/office/drawing/2014/main" id="{8A1CEFA8-DDFE-26C9-3B79-BD33C27405EA}"/>
                </a:ext>
              </a:extLst>
            </p:cNvPr>
            <p:cNvSpPr/>
            <p:nvPr>
              <p:custDataLst>
                <p:tags r:id="rId48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0" name="Ellipse 7">
              <a:extLst>
                <a:ext uri="{FF2B5EF4-FFF2-40B4-BE49-F238E27FC236}">
                  <a16:creationId xmlns:a16="http://schemas.microsoft.com/office/drawing/2014/main" id="{1FFDC183-2D92-9563-907D-5CF2AC03E663}"/>
                </a:ext>
              </a:extLst>
            </p:cNvPr>
            <p:cNvSpPr/>
            <p:nvPr>
              <p:custDataLst>
                <p:tags r:id="rId49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1" name="Rechteck 8">
              <a:extLst>
                <a:ext uri="{FF2B5EF4-FFF2-40B4-BE49-F238E27FC236}">
                  <a16:creationId xmlns:a16="http://schemas.microsoft.com/office/drawing/2014/main" id="{B741E269-1839-88E2-F377-48D7B1C6358E}"/>
                </a:ext>
              </a:extLst>
            </p:cNvPr>
            <p:cNvSpPr/>
            <p:nvPr>
              <p:custDataLst>
                <p:tags r:id="rId50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2" name="Rechteck 9">
              <a:extLst>
                <a:ext uri="{FF2B5EF4-FFF2-40B4-BE49-F238E27FC236}">
                  <a16:creationId xmlns:a16="http://schemas.microsoft.com/office/drawing/2014/main" id="{EB8AC29A-A958-DB07-8653-B35063829D9C}"/>
                </a:ext>
              </a:extLst>
            </p:cNvPr>
            <p:cNvSpPr/>
            <p:nvPr>
              <p:custDataLst>
                <p:tags r:id="rId51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3" name="Rechteck 10">
              <a:extLst>
                <a:ext uri="{FF2B5EF4-FFF2-40B4-BE49-F238E27FC236}">
                  <a16:creationId xmlns:a16="http://schemas.microsoft.com/office/drawing/2014/main" id="{BADB82A2-9767-A325-B30D-18662C631D1D}"/>
                </a:ext>
              </a:extLst>
            </p:cNvPr>
            <p:cNvSpPr/>
            <p:nvPr>
              <p:custDataLst>
                <p:tags r:id="rId52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394" name="Rechteck 11">
              <a:extLst>
                <a:ext uri="{FF2B5EF4-FFF2-40B4-BE49-F238E27FC236}">
                  <a16:creationId xmlns:a16="http://schemas.microsoft.com/office/drawing/2014/main" id="{4E5EB3D3-ECAF-A45F-1661-2982FB599EC6}"/>
                </a:ext>
              </a:extLst>
            </p:cNvPr>
            <p:cNvSpPr/>
            <p:nvPr>
              <p:custDataLst>
                <p:tags r:id="rId53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5" name="Rechteck 12">
              <a:extLst>
                <a:ext uri="{FF2B5EF4-FFF2-40B4-BE49-F238E27FC236}">
                  <a16:creationId xmlns:a16="http://schemas.microsoft.com/office/drawing/2014/main" id="{D4E2C2D8-2902-4A93-C791-F26B8B9F3D20}"/>
                </a:ext>
              </a:extLst>
            </p:cNvPr>
            <p:cNvSpPr/>
            <p:nvPr>
              <p:custDataLst>
                <p:tags r:id="rId54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6" name="Rechteck 13">
              <a:extLst>
                <a:ext uri="{FF2B5EF4-FFF2-40B4-BE49-F238E27FC236}">
                  <a16:creationId xmlns:a16="http://schemas.microsoft.com/office/drawing/2014/main" id="{DCCD68BF-AFEC-F4F5-96B4-4CFA95B5390A}"/>
                </a:ext>
              </a:extLst>
            </p:cNvPr>
            <p:cNvSpPr/>
            <p:nvPr>
              <p:custDataLst>
                <p:tags r:id="rId55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7" name="Rechteck 14">
              <a:extLst>
                <a:ext uri="{FF2B5EF4-FFF2-40B4-BE49-F238E27FC236}">
                  <a16:creationId xmlns:a16="http://schemas.microsoft.com/office/drawing/2014/main" id="{B8E5D45F-9D95-719E-813A-953874D3A046}"/>
                </a:ext>
              </a:extLst>
            </p:cNvPr>
            <p:cNvSpPr/>
            <p:nvPr>
              <p:custDataLst>
                <p:tags r:id="rId56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8" name="Rechteck 15">
              <a:extLst>
                <a:ext uri="{FF2B5EF4-FFF2-40B4-BE49-F238E27FC236}">
                  <a16:creationId xmlns:a16="http://schemas.microsoft.com/office/drawing/2014/main" id="{7D1AE68D-CC1C-7BDB-36F5-900FC24F3AAE}"/>
                </a:ext>
              </a:extLst>
            </p:cNvPr>
            <p:cNvSpPr/>
            <p:nvPr>
              <p:custDataLst>
                <p:tags r:id="rId57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399" name="Rechteck 16">
              <a:extLst>
                <a:ext uri="{FF2B5EF4-FFF2-40B4-BE49-F238E27FC236}">
                  <a16:creationId xmlns:a16="http://schemas.microsoft.com/office/drawing/2014/main" id="{92DB17F3-635D-4D89-8F58-55FBB6A067E5}"/>
                </a:ext>
              </a:extLst>
            </p:cNvPr>
            <p:cNvSpPr/>
            <p:nvPr>
              <p:custDataLst>
                <p:tags r:id="rId58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0" name="Rechteck 17">
              <a:extLst>
                <a:ext uri="{FF2B5EF4-FFF2-40B4-BE49-F238E27FC236}">
                  <a16:creationId xmlns:a16="http://schemas.microsoft.com/office/drawing/2014/main" id="{ED95D18A-4282-AA6B-E50C-87F2AD1E7293}"/>
                </a:ext>
              </a:extLst>
            </p:cNvPr>
            <p:cNvSpPr/>
            <p:nvPr>
              <p:custDataLst>
                <p:tags r:id="rId59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1" name="Rechteck 18">
              <a:extLst>
                <a:ext uri="{FF2B5EF4-FFF2-40B4-BE49-F238E27FC236}">
                  <a16:creationId xmlns:a16="http://schemas.microsoft.com/office/drawing/2014/main" id="{0C9D3396-B2A9-C59E-EA97-438850D379D2}"/>
                </a:ext>
              </a:extLst>
            </p:cNvPr>
            <p:cNvSpPr/>
            <p:nvPr>
              <p:custDataLst>
                <p:tags r:id="rId60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2" name="Rechteck 19">
              <a:extLst>
                <a:ext uri="{FF2B5EF4-FFF2-40B4-BE49-F238E27FC236}">
                  <a16:creationId xmlns:a16="http://schemas.microsoft.com/office/drawing/2014/main" id="{35B10A1B-18B6-A893-F850-CA15F1899D5F}"/>
                </a:ext>
              </a:extLst>
            </p:cNvPr>
            <p:cNvSpPr/>
            <p:nvPr>
              <p:custDataLst>
                <p:tags r:id="rId61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3" name="Rechteck 20">
              <a:extLst>
                <a:ext uri="{FF2B5EF4-FFF2-40B4-BE49-F238E27FC236}">
                  <a16:creationId xmlns:a16="http://schemas.microsoft.com/office/drawing/2014/main" id="{142DB2F2-DED3-1701-F3EE-13B434A317CF}"/>
                </a:ext>
              </a:extLst>
            </p:cNvPr>
            <p:cNvSpPr/>
            <p:nvPr>
              <p:custDataLst>
                <p:tags r:id="rId62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4" name="Rechteck 21">
              <a:extLst>
                <a:ext uri="{FF2B5EF4-FFF2-40B4-BE49-F238E27FC236}">
                  <a16:creationId xmlns:a16="http://schemas.microsoft.com/office/drawing/2014/main" id="{06767190-12C0-D0D6-E3B1-41130F5EAE29}"/>
                </a:ext>
              </a:extLst>
            </p:cNvPr>
            <p:cNvSpPr/>
            <p:nvPr>
              <p:custDataLst>
                <p:tags r:id="rId63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5" name="Rechteck 22">
              <a:extLst>
                <a:ext uri="{FF2B5EF4-FFF2-40B4-BE49-F238E27FC236}">
                  <a16:creationId xmlns:a16="http://schemas.microsoft.com/office/drawing/2014/main" id="{EE45E0B8-5AD3-1730-A7F3-73B7615E8CD3}"/>
                </a:ext>
              </a:extLst>
            </p:cNvPr>
            <p:cNvSpPr/>
            <p:nvPr>
              <p:custDataLst>
                <p:tags r:id="rId64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6" name="Rechteck 23">
              <a:extLst>
                <a:ext uri="{FF2B5EF4-FFF2-40B4-BE49-F238E27FC236}">
                  <a16:creationId xmlns:a16="http://schemas.microsoft.com/office/drawing/2014/main" id="{6B94724A-66E0-E1AE-1EFA-1B2D97FFA633}"/>
                </a:ext>
              </a:extLst>
            </p:cNvPr>
            <p:cNvSpPr/>
            <p:nvPr>
              <p:custDataLst>
                <p:tags r:id="rId65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7" name="Rechteck 24">
              <a:extLst>
                <a:ext uri="{FF2B5EF4-FFF2-40B4-BE49-F238E27FC236}">
                  <a16:creationId xmlns:a16="http://schemas.microsoft.com/office/drawing/2014/main" id="{91D230BB-4013-1891-7216-41F132859717}"/>
                </a:ext>
              </a:extLst>
            </p:cNvPr>
            <p:cNvSpPr/>
            <p:nvPr>
              <p:custDataLst>
                <p:tags r:id="rId66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8" name="Rechteck 25">
              <a:extLst>
                <a:ext uri="{FF2B5EF4-FFF2-40B4-BE49-F238E27FC236}">
                  <a16:creationId xmlns:a16="http://schemas.microsoft.com/office/drawing/2014/main" id="{970091C0-E973-153F-422B-10C960FC5434}"/>
                </a:ext>
              </a:extLst>
            </p:cNvPr>
            <p:cNvSpPr/>
            <p:nvPr>
              <p:custDataLst>
                <p:tags r:id="rId67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09" name="Rechteck 26">
              <a:extLst>
                <a:ext uri="{FF2B5EF4-FFF2-40B4-BE49-F238E27FC236}">
                  <a16:creationId xmlns:a16="http://schemas.microsoft.com/office/drawing/2014/main" id="{5BE6E92D-0993-40EE-212A-B0F16800AC72}"/>
                </a:ext>
              </a:extLst>
            </p:cNvPr>
            <p:cNvSpPr/>
            <p:nvPr>
              <p:custDataLst>
                <p:tags r:id="rId68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0" name="Rechteck 27">
              <a:extLst>
                <a:ext uri="{FF2B5EF4-FFF2-40B4-BE49-F238E27FC236}">
                  <a16:creationId xmlns:a16="http://schemas.microsoft.com/office/drawing/2014/main" id="{5A01E6A5-1CA4-6EEE-78D7-D5BE7CD1755D}"/>
                </a:ext>
              </a:extLst>
            </p:cNvPr>
            <p:cNvSpPr/>
            <p:nvPr>
              <p:custDataLst>
                <p:tags r:id="rId69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1" name="Rechteck 28">
              <a:extLst>
                <a:ext uri="{FF2B5EF4-FFF2-40B4-BE49-F238E27FC236}">
                  <a16:creationId xmlns:a16="http://schemas.microsoft.com/office/drawing/2014/main" id="{96081DD4-FF34-BFAF-C43E-75210ABD1DC4}"/>
                </a:ext>
              </a:extLst>
            </p:cNvPr>
            <p:cNvSpPr/>
            <p:nvPr>
              <p:custDataLst>
                <p:tags r:id="rId70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2" name="Rechteck 29">
              <a:extLst>
                <a:ext uri="{FF2B5EF4-FFF2-40B4-BE49-F238E27FC236}">
                  <a16:creationId xmlns:a16="http://schemas.microsoft.com/office/drawing/2014/main" id="{3CF0F2E3-C67D-A3C1-B615-89496509A671}"/>
                </a:ext>
              </a:extLst>
            </p:cNvPr>
            <p:cNvSpPr/>
            <p:nvPr>
              <p:custDataLst>
                <p:tags r:id="rId71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3" name="Rechteck 30">
              <a:extLst>
                <a:ext uri="{FF2B5EF4-FFF2-40B4-BE49-F238E27FC236}">
                  <a16:creationId xmlns:a16="http://schemas.microsoft.com/office/drawing/2014/main" id="{0343F6EA-CCDE-6FC1-7024-8496CC8B381E}"/>
                </a:ext>
              </a:extLst>
            </p:cNvPr>
            <p:cNvSpPr/>
            <p:nvPr>
              <p:custDataLst>
                <p:tags r:id="rId72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4" name="Rechteck 31">
              <a:extLst>
                <a:ext uri="{FF2B5EF4-FFF2-40B4-BE49-F238E27FC236}">
                  <a16:creationId xmlns:a16="http://schemas.microsoft.com/office/drawing/2014/main" id="{585ACF77-B212-EB16-16DA-F7BF97D4BAF2}"/>
                </a:ext>
              </a:extLst>
            </p:cNvPr>
            <p:cNvSpPr/>
            <p:nvPr>
              <p:custDataLst>
                <p:tags r:id="rId73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5" name="Rechteck 32">
              <a:extLst>
                <a:ext uri="{FF2B5EF4-FFF2-40B4-BE49-F238E27FC236}">
                  <a16:creationId xmlns:a16="http://schemas.microsoft.com/office/drawing/2014/main" id="{F9B3CBD6-FF81-E936-D454-FEED4A76483A}"/>
                </a:ext>
              </a:extLst>
            </p:cNvPr>
            <p:cNvSpPr/>
            <p:nvPr>
              <p:custDataLst>
                <p:tags r:id="rId74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6" name="Rechteck 33">
              <a:extLst>
                <a:ext uri="{FF2B5EF4-FFF2-40B4-BE49-F238E27FC236}">
                  <a16:creationId xmlns:a16="http://schemas.microsoft.com/office/drawing/2014/main" id="{3DBE8A2D-52C8-7B70-8710-7663D5FFE3CC}"/>
                </a:ext>
              </a:extLst>
            </p:cNvPr>
            <p:cNvSpPr/>
            <p:nvPr>
              <p:custDataLst>
                <p:tags r:id="rId75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7" name="Rechteck 34">
              <a:extLst>
                <a:ext uri="{FF2B5EF4-FFF2-40B4-BE49-F238E27FC236}">
                  <a16:creationId xmlns:a16="http://schemas.microsoft.com/office/drawing/2014/main" id="{41B5933F-F530-02C7-FC2E-F8D76B0984F0}"/>
                </a:ext>
              </a:extLst>
            </p:cNvPr>
            <p:cNvSpPr/>
            <p:nvPr>
              <p:custDataLst>
                <p:tags r:id="rId76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8" name="Rechteck 35">
              <a:extLst>
                <a:ext uri="{FF2B5EF4-FFF2-40B4-BE49-F238E27FC236}">
                  <a16:creationId xmlns:a16="http://schemas.microsoft.com/office/drawing/2014/main" id="{09045544-AB66-45B2-2886-87B464A29F87}"/>
                </a:ext>
              </a:extLst>
            </p:cNvPr>
            <p:cNvSpPr/>
            <p:nvPr>
              <p:custDataLst>
                <p:tags r:id="rId77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19" name="Rechteck 36">
              <a:extLst>
                <a:ext uri="{FF2B5EF4-FFF2-40B4-BE49-F238E27FC236}">
                  <a16:creationId xmlns:a16="http://schemas.microsoft.com/office/drawing/2014/main" id="{C10D5213-B545-B036-7F80-344DDC8E50E9}"/>
                </a:ext>
              </a:extLst>
            </p:cNvPr>
            <p:cNvSpPr/>
            <p:nvPr>
              <p:custDataLst>
                <p:tags r:id="rId78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0" name="Rechteck 37">
              <a:extLst>
                <a:ext uri="{FF2B5EF4-FFF2-40B4-BE49-F238E27FC236}">
                  <a16:creationId xmlns:a16="http://schemas.microsoft.com/office/drawing/2014/main" id="{CB7DC0A5-3B4F-3969-DAB1-8964183CB0CB}"/>
                </a:ext>
              </a:extLst>
            </p:cNvPr>
            <p:cNvSpPr/>
            <p:nvPr>
              <p:custDataLst>
                <p:tags r:id="rId79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1" name="Rechteck 38">
              <a:extLst>
                <a:ext uri="{FF2B5EF4-FFF2-40B4-BE49-F238E27FC236}">
                  <a16:creationId xmlns:a16="http://schemas.microsoft.com/office/drawing/2014/main" id="{2E21EBAD-0F30-7027-4657-5E1D8E52098A}"/>
                </a:ext>
              </a:extLst>
            </p:cNvPr>
            <p:cNvSpPr/>
            <p:nvPr>
              <p:custDataLst>
                <p:tags r:id="rId80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2" name="Rechteck 39">
              <a:extLst>
                <a:ext uri="{FF2B5EF4-FFF2-40B4-BE49-F238E27FC236}">
                  <a16:creationId xmlns:a16="http://schemas.microsoft.com/office/drawing/2014/main" id="{CD3D77AE-70BA-4234-92E8-61D29986B4F0}"/>
                </a:ext>
              </a:extLst>
            </p:cNvPr>
            <p:cNvSpPr/>
            <p:nvPr>
              <p:custDataLst>
                <p:tags r:id="rId81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3" name="Rechteck 40">
              <a:extLst>
                <a:ext uri="{FF2B5EF4-FFF2-40B4-BE49-F238E27FC236}">
                  <a16:creationId xmlns:a16="http://schemas.microsoft.com/office/drawing/2014/main" id="{229F977B-3FB9-BAC4-0C9D-A91936F05664}"/>
                </a:ext>
              </a:extLst>
            </p:cNvPr>
            <p:cNvSpPr/>
            <p:nvPr>
              <p:custDataLst>
                <p:tags r:id="rId82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424" name="Rectangle 1423">
            <a:extLst>
              <a:ext uri="{FF2B5EF4-FFF2-40B4-BE49-F238E27FC236}">
                <a16:creationId xmlns:a16="http://schemas.microsoft.com/office/drawing/2014/main" id="{41AAB64F-CFAE-961B-4774-55D0CC9D567A}"/>
              </a:ext>
            </a:extLst>
          </p:cNvPr>
          <p:cNvSpPr/>
          <p:nvPr/>
        </p:nvSpPr>
        <p:spPr>
          <a:xfrm>
            <a:off x="9753633" y="5269923"/>
            <a:ext cx="574006" cy="276999"/>
          </a:xfrm>
          <a:prstGeom prst="rect">
            <a:avLst/>
          </a:prstGeom>
          <a:solidFill>
            <a:srgbClr val="E8E7E7"/>
          </a:solidFill>
          <a:ln w="12700" cap="flat" cmpd="sng" algn="ctr">
            <a:solidFill>
              <a:srgbClr val="002353">
                <a:lumMod val="90000"/>
                <a:lumOff val="1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CSP</a:t>
            </a:r>
          </a:p>
        </p:txBody>
      </p:sp>
      <p:grpSp>
        <p:nvGrpSpPr>
          <p:cNvPr id="1425" name="Gruppieren 3">
            <a:extLst>
              <a:ext uri="{FF2B5EF4-FFF2-40B4-BE49-F238E27FC236}">
                <a16:creationId xmlns:a16="http://schemas.microsoft.com/office/drawing/2014/main" id="{170A146E-44E4-9685-4A0E-47DBBD963DB6}"/>
              </a:ext>
            </a:extLst>
          </p:cNvPr>
          <p:cNvGrpSpPr/>
          <p:nvPr/>
        </p:nvGrpSpPr>
        <p:grpSpPr>
          <a:xfrm>
            <a:off x="11266614" y="4653332"/>
            <a:ext cx="574006" cy="1091656"/>
            <a:chOff x="3711231" y="1900288"/>
            <a:chExt cx="2061147" cy="3919928"/>
          </a:xfrm>
        </p:grpSpPr>
        <p:sp>
          <p:nvSpPr>
            <p:cNvPr id="1426" name="Abgerundetes Rechteck 4">
              <a:extLst>
                <a:ext uri="{FF2B5EF4-FFF2-40B4-BE49-F238E27FC236}">
                  <a16:creationId xmlns:a16="http://schemas.microsoft.com/office/drawing/2014/main" id="{A35C8E38-FAFE-FB73-982C-98D08F603959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3711231" y="1900288"/>
              <a:ext cx="2061147" cy="3919928"/>
            </a:xfrm>
            <a:prstGeom prst="roundRect">
              <a:avLst>
                <a:gd name="adj" fmla="val 4756"/>
              </a:avLst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7" name="Abgerundetes Rechteck 5">
              <a:extLst>
                <a:ext uri="{FF2B5EF4-FFF2-40B4-BE49-F238E27FC236}">
                  <a16:creationId xmlns:a16="http://schemas.microsoft.com/office/drawing/2014/main" id="{60691B3D-5085-723A-DC99-E1CB203719E4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3899957" y="2094399"/>
              <a:ext cx="1683694" cy="327886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8" name="Abgerundetes Rechteck 6">
              <a:extLst>
                <a:ext uri="{FF2B5EF4-FFF2-40B4-BE49-F238E27FC236}">
                  <a16:creationId xmlns:a16="http://schemas.microsoft.com/office/drawing/2014/main" id="{CBAFCCD0-B7FB-99A1-8496-10D989EDA24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4231879" y="1980394"/>
              <a:ext cx="1019850" cy="45719"/>
            </a:xfrm>
            <a:prstGeom prst="roundRect">
              <a:avLst>
                <a:gd name="adj" fmla="val 4756"/>
              </a:avLst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29" name="Ellipse 7">
              <a:extLst>
                <a:ext uri="{FF2B5EF4-FFF2-40B4-BE49-F238E27FC236}">
                  <a16:creationId xmlns:a16="http://schemas.microsoft.com/office/drawing/2014/main" id="{0A0B3D08-AFDC-D5AB-0E0E-EDA149E13F95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4569417" y="5422977"/>
              <a:ext cx="344774" cy="344774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0" name="Rechteck 8">
              <a:extLst>
                <a:ext uri="{FF2B5EF4-FFF2-40B4-BE49-F238E27FC236}">
                  <a16:creationId xmlns:a16="http://schemas.microsoft.com/office/drawing/2014/main" id="{C6ABAA7C-4DB2-357E-4588-A09E8564DC79}"/>
                </a:ext>
              </a:extLst>
            </p:cNvPr>
            <p:cNvSpPr/>
            <p:nvPr>
              <p:custDataLst>
                <p:tags r:id="rId13"/>
              </p:custDataLst>
            </p:nvPr>
          </p:nvSpPr>
          <p:spPr>
            <a:xfrm>
              <a:off x="4285930" y="2658772"/>
              <a:ext cx="928375" cy="928375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1" name="Rechteck 9">
              <a:extLst>
                <a:ext uri="{FF2B5EF4-FFF2-40B4-BE49-F238E27FC236}">
                  <a16:creationId xmlns:a16="http://schemas.microsoft.com/office/drawing/2014/main" id="{68D12C78-45F9-4FA0-AAF3-3D8356895DE1}"/>
                </a:ext>
              </a:extLst>
            </p:cNvPr>
            <p:cNvSpPr/>
            <p:nvPr>
              <p:custDataLst>
                <p:tags r:id="rId14"/>
              </p:custDataLst>
            </p:nvPr>
          </p:nvSpPr>
          <p:spPr>
            <a:xfrm>
              <a:off x="4321492" y="2699565"/>
              <a:ext cx="857250" cy="846788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2" name="Rechteck 10">
              <a:extLst>
                <a:ext uri="{FF2B5EF4-FFF2-40B4-BE49-F238E27FC236}">
                  <a16:creationId xmlns:a16="http://schemas.microsoft.com/office/drawing/2014/main" id="{9C0C910B-ED14-B708-09D3-44DA4A2C3F5B}"/>
                </a:ext>
              </a:extLst>
            </p:cNvPr>
            <p:cNvSpPr/>
            <p:nvPr>
              <p:custDataLst>
                <p:tags r:id="rId15"/>
              </p:custDataLst>
            </p:nvPr>
          </p:nvSpPr>
          <p:spPr>
            <a:xfrm>
              <a:off x="4352926" y="2733029"/>
              <a:ext cx="785491" cy="779860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  <p:sp>
          <p:nvSpPr>
            <p:cNvPr id="1433" name="Rechteck 11">
              <a:extLst>
                <a:ext uri="{FF2B5EF4-FFF2-40B4-BE49-F238E27FC236}">
                  <a16:creationId xmlns:a16="http://schemas.microsoft.com/office/drawing/2014/main" id="{46E389B3-D7DC-62B2-527C-1D16D691274D}"/>
                </a:ext>
              </a:extLst>
            </p:cNvPr>
            <p:cNvSpPr/>
            <p:nvPr>
              <p:custDataLst>
                <p:tags r:id="rId16"/>
              </p:custDataLst>
            </p:nvPr>
          </p:nvSpPr>
          <p:spPr>
            <a:xfrm rot="16200000">
              <a:off x="4203408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4" name="Rechteck 12">
              <a:extLst>
                <a:ext uri="{FF2B5EF4-FFF2-40B4-BE49-F238E27FC236}">
                  <a16:creationId xmlns:a16="http://schemas.microsoft.com/office/drawing/2014/main" id="{F5BE0CE4-497D-4280-D151-F5C287BE69FA}"/>
                </a:ext>
              </a:extLst>
            </p:cNvPr>
            <p:cNvSpPr/>
            <p:nvPr>
              <p:custDataLst>
                <p:tags r:id="rId17"/>
              </p:custDataLst>
            </p:nvPr>
          </p:nvSpPr>
          <p:spPr>
            <a:xfrm>
              <a:off x="436880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5" name="Rechteck 13">
              <a:extLst>
                <a:ext uri="{FF2B5EF4-FFF2-40B4-BE49-F238E27FC236}">
                  <a16:creationId xmlns:a16="http://schemas.microsoft.com/office/drawing/2014/main" id="{F171E926-8E53-083F-C59E-26A6CBB4B9B2}"/>
                </a:ext>
              </a:extLst>
            </p:cNvPr>
            <p:cNvSpPr/>
            <p:nvPr>
              <p:custDataLst>
                <p:tags r:id="rId18"/>
              </p:custDataLst>
            </p:nvPr>
          </p:nvSpPr>
          <p:spPr>
            <a:xfrm>
              <a:off x="449072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6" name="Rechteck 14">
              <a:extLst>
                <a:ext uri="{FF2B5EF4-FFF2-40B4-BE49-F238E27FC236}">
                  <a16:creationId xmlns:a16="http://schemas.microsoft.com/office/drawing/2014/main" id="{F07551AA-C1E3-CB6E-4615-4FDBD582DDCB}"/>
                </a:ext>
              </a:extLst>
            </p:cNvPr>
            <p:cNvSpPr/>
            <p:nvPr>
              <p:custDataLst>
                <p:tags r:id="rId19"/>
              </p:custDataLst>
            </p:nvPr>
          </p:nvSpPr>
          <p:spPr>
            <a:xfrm>
              <a:off x="461264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7" name="Rechteck 15">
              <a:extLst>
                <a:ext uri="{FF2B5EF4-FFF2-40B4-BE49-F238E27FC236}">
                  <a16:creationId xmlns:a16="http://schemas.microsoft.com/office/drawing/2014/main" id="{23AA0E0A-2D74-0EE3-CBA1-1E17D358BD2A}"/>
                </a:ext>
              </a:extLst>
            </p:cNvPr>
            <p:cNvSpPr/>
            <p:nvPr>
              <p:custDataLst>
                <p:tags r:id="rId20"/>
              </p:custDataLst>
            </p:nvPr>
          </p:nvSpPr>
          <p:spPr>
            <a:xfrm>
              <a:off x="4734563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8" name="Rechteck 16">
              <a:extLst>
                <a:ext uri="{FF2B5EF4-FFF2-40B4-BE49-F238E27FC236}">
                  <a16:creationId xmlns:a16="http://schemas.microsoft.com/office/drawing/2014/main" id="{28ECEE71-BBE8-B535-CF92-74E729C5D658}"/>
                </a:ext>
              </a:extLst>
            </p:cNvPr>
            <p:cNvSpPr/>
            <p:nvPr>
              <p:custDataLst>
                <p:tags r:id="rId21"/>
              </p:custDataLst>
            </p:nvPr>
          </p:nvSpPr>
          <p:spPr>
            <a:xfrm>
              <a:off x="484124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39" name="Rechteck 17">
              <a:extLst>
                <a:ext uri="{FF2B5EF4-FFF2-40B4-BE49-F238E27FC236}">
                  <a16:creationId xmlns:a16="http://schemas.microsoft.com/office/drawing/2014/main" id="{2DBBC92C-ABB8-3CE3-1112-3299B1B90649}"/>
                </a:ext>
              </a:extLst>
            </p:cNvPr>
            <p:cNvSpPr/>
            <p:nvPr>
              <p:custDataLst>
                <p:tags r:id="rId22"/>
              </p:custDataLst>
            </p:nvPr>
          </p:nvSpPr>
          <p:spPr>
            <a:xfrm>
              <a:off x="496316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0" name="Rechteck 18">
              <a:extLst>
                <a:ext uri="{FF2B5EF4-FFF2-40B4-BE49-F238E27FC236}">
                  <a16:creationId xmlns:a16="http://schemas.microsoft.com/office/drawing/2014/main" id="{2D935F37-B8E4-87CC-A509-B4917A64A528}"/>
                </a:ext>
              </a:extLst>
            </p:cNvPr>
            <p:cNvSpPr/>
            <p:nvPr>
              <p:custDataLst>
                <p:tags r:id="rId23"/>
              </p:custDataLst>
            </p:nvPr>
          </p:nvSpPr>
          <p:spPr>
            <a:xfrm>
              <a:off x="5085084" y="254196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1" name="Rechteck 19">
              <a:extLst>
                <a:ext uri="{FF2B5EF4-FFF2-40B4-BE49-F238E27FC236}">
                  <a16:creationId xmlns:a16="http://schemas.microsoft.com/office/drawing/2014/main" id="{FA1FBDEB-3F14-B76D-526A-17ADDDBCD6C6}"/>
                </a:ext>
              </a:extLst>
            </p:cNvPr>
            <p:cNvSpPr/>
            <p:nvPr>
              <p:custDataLst>
                <p:tags r:id="rId24"/>
              </p:custDataLst>
            </p:nvPr>
          </p:nvSpPr>
          <p:spPr>
            <a:xfrm rot="16200000">
              <a:off x="4203408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2" name="Rechteck 20">
              <a:extLst>
                <a:ext uri="{FF2B5EF4-FFF2-40B4-BE49-F238E27FC236}">
                  <a16:creationId xmlns:a16="http://schemas.microsoft.com/office/drawing/2014/main" id="{19475BFA-6587-D9BE-7E04-E60DFBD70731}"/>
                </a:ext>
              </a:extLst>
            </p:cNvPr>
            <p:cNvSpPr/>
            <p:nvPr>
              <p:custDataLst>
                <p:tags r:id="rId25"/>
              </p:custDataLst>
            </p:nvPr>
          </p:nvSpPr>
          <p:spPr>
            <a:xfrm rot="16200000">
              <a:off x="4207132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3" name="Rechteck 21">
              <a:extLst>
                <a:ext uri="{FF2B5EF4-FFF2-40B4-BE49-F238E27FC236}">
                  <a16:creationId xmlns:a16="http://schemas.microsoft.com/office/drawing/2014/main" id="{F082AEE7-2166-7495-4557-847BE8F72635}"/>
                </a:ext>
              </a:extLst>
            </p:cNvPr>
            <p:cNvSpPr/>
            <p:nvPr>
              <p:custDataLst>
                <p:tags r:id="rId26"/>
              </p:custDataLst>
            </p:nvPr>
          </p:nvSpPr>
          <p:spPr>
            <a:xfrm rot="16200000">
              <a:off x="4207132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4" name="Rechteck 22">
              <a:extLst>
                <a:ext uri="{FF2B5EF4-FFF2-40B4-BE49-F238E27FC236}">
                  <a16:creationId xmlns:a16="http://schemas.microsoft.com/office/drawing/2014/main" id="{7A9C1BF6-DF43-C56A-153C-4BB65003A0F5}"/>
                </a:ext>
              </a:extLst>
            </p:cNvPr>
            <p:cNvSpPr/>
            <p:nvPr>
              <p:custDataLst>
                <p:tags r:id="rId27"/>
              </p:custDataLst>
            </p:nvPr>
          </p:nvSpPr>
          <p:spPr>
            <a:xfrm rot="16200000">
              <a:off x="4207132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5" name="Rechteck 23">
              <a:extLst>
                <a:ext uri="{FF2B5EF4-FFF2-40B4-BE49-F238E27FC236}">
                  <a16:creationId xmlns:a16="http://schemas.microsoft.com/office/drawing/2014/main" id="{E00241B2-8967-3BDB-C191-35D32757F3B0}"/>
                </a:ext>
              </a:extLst>
            </p:cNvPr>
            <p:cNvSpPr/>
            <p:nvPr>
              <p:custDataLst>
                <p:tags r:id="rId28"/>
              </p:custDataLst>
            </p:nvPr>
          </p:nvSpPr>
          <p:spPr>
            <a:xfrm rot="16200000">
              <a:off x="4207132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6" name="Rechteck 24">
              <a:extLst>
                <a:ext uri="{FF2B5EF4-FFF2-40B4-BE49-F238E27FC236}">
                  <a16:creationId xmlns:a16="http://schemas.microsoft.com/office/drawing/2014/main" id="{55B47E7B-CDAD-F8D8-2E16-AA0EE0231307}"/>
                </a:ext>
              </a:extLst>
            </p:cNvPr>
            <p:cNvSpPr/>
            <p:nvPr>
              <p:custDataLst>
                <p:tags r:id="rId29"/>
              </p:custDataLst>
            </p:nvPr>
          </p:nvSpPr>
          <p:spPr>
            <a:xfrm rot="16200000">
              <a:off x="4210856" y="328429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7" name="Rechteck 25">
              <a:extLst>
                <a:ext uri="{FF2B5EF4-FFF2-40B4-BE49-F238E27FC236}">
                  <a16:creationId xmlns:a16="http://schemas.microsoft.com/office/drawing/2014/main" id="{6BEB043D-26D7-AE48-E429-71410A1CD95D}"/>
                </a:ext>
              </a:extLst>
            </p:cNvPr>
            <p:cNvSpPr/>
            <p:nvPr>
              <p:custDataLst>
                <p:tags r:id="rId30"/>
              </p:custDataLst>
            </p:nvPr>
          </p:nvSpPr>
          <p:spPr>
            <a:xfrm rot="16200000">
              <a:off x="4210856" y="338140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8" name="Rechteck 26">
              <a:extLst>
                <a:ext uri="{FF2B5EF4-FFF2-40B4-BE49-F238E27FC236}">
                  <a16:creationId xmlns:a16="http://schemas.microsoft.com/office/drawing/2014/main" id="{769297DC-4C99-69D9-9300-76BADE538D47}"/>
                </a:ext>
              </a:extLst>
            </p:cNvPr>
            <p:cNvSpPr/>
            <p:nvPr>
              <p:custDataLst>
                <p:tags r:id="rId31"/>
              </p:custDataLst>
            </p:nvPr>
          </p:nvSpPr>
          <p:spPr>
            <a:xfrm rot="16200000">
              <a:off x="5249212" y="2693820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49" name="Rechteck 27">
              <a:extLst>
                <a:ext uri="{FF2B5EF4-FFF2-40B4-BE49-F238E27FC236}">
                  <a16:creationId xmlns:a16="http://schemas.microsoft.com/office/drawing/2014/main" id="{D5F8DEC3-6CFF-5C4D-D255-E39EBD6C96C3}"/>
                </a:ext>
              </a:extLst>
            </p:cNvPr>
            <p:cNvSpPr/>
            <p:nvPr>
              <p:custDataLst>
                <p:tags r:id="rId32"/>
              </p:custDataLst>
            </p:nvPr>
          </p:nvSpPr>
          <p:spPr>
            <a:xfrm rot="16200000">
              <a:off x="5249212" y="2790936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0" name="Rechteck 28">
              <a:extLst>
                <a:ext uri="{FF2B5EF4-FFF2-40B4-BE49-F238E27FC236}">
                  <a16:creationId xmlns:a16="http://schemas.microsoft.com/office/drawing/2014/main" id="{7188FC7D-D14D-C2B3-468C-4C14143C7A47}"/>
                </a:ext>
              </a:extLst>
            </p:cNvPr>
            <p:cNvSpPr/>
            <p:nvPr>
              <p:custDataLst>
                <p:tags r:id="rId33"/>
              </p:custDataLst>
            </p:nvPr>
          </p:nvSpPr>
          <p:spPr>
            <a:xfrm rot="16200000">
              <a:off x="5252936" y="2891939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1" name="Rechteck 29">
              <a:extLst>
                <a:ext uri="{FF2B5EF4-FFF2-40B4-BE49-F238E27FC236}">
                  <a16:creationId xmlns:a16="http://schemas.microsoft.com/office/drawing/2014/main" id="{71F322A5-45C9-5603-66D4-C69C1B9BFAED}"/>
                </a:ext>
              </a:extLst>
            </p:cNvPr>
            <p:cNvSpPr/>
            <p:nvPr>
              <p:custDataLst>
                <p:tags r:id="rId34"/>
              </p:custDataLst>
            </p:nvPr>
          </p:nvSpPr>
          <p:spPr>
            <a:xfrm rot="16200000">
              <a:off x="5252936" y="2989055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2" name="Rechteck 30">
              <a:extLst>
                <a:ext uri="{FF2B5EF4-FFF2-40B4-BE49-F238E27FC236}">
                  <a16:creationId xmlns:a16="http://schemas.microsoft.com/office/drawing/2014/main" id="{C7FFFF70-A0A8-F251-78AC-D6EA535D3682}"/>
                </a:ext>
              </a:extLst>
            </p:cNvPr>
            <p:cNvSpPr/>
            <p:nvPr>
              <p:custDataLst>
                <p:tags r:id="rId35"/>
              </p:custDataLst>
            </p:nvPr>
          </p:nvSpPr>
          <p:spPr>
            <a:xfrm rot="16200000">
              <a:off x="5252936" y="3086171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3" name="Rechteck 31">
              <a:extLst>
                <a:ext uri="{FF2B5EF4-FFF2-40B4-BE49-F238E27FC236}">
                  <a16:creationId xmlns:a16="http://schemas.microsoft.com/office/drawing/2014/main" id="{075BBB55-402B-479F-3E2B-7DEA00BDA128}"/>
                </a:ext>
              </a:extLst>
            </p:cNvPr>
            <p:cNvSpPr/>
            <p:nvPr>
              <p:custDataLst>
                <p:tags r:id="rId36"/>
              </p:custDataLst>
            </p:nvPr>
          </p:nvSpPr>
          <p:spPr>
            <a:xfrm rot="16200000">
              <a:off x="5252936" y="318328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4" name="Rechteck 32">
              <a:extLst>
                <a:ext uri="{FF2B5EF4-FFF2-40B4-BE49-F238E27FC236}">
                  <a16:creationId xmlns:a16="http://schemas.microsoft.com/office/drawing/2014/main" id="{791FCFD5-F981-D67D-E88F-A8546CD372E9}"/>
                </a:ext>
              </a:extLst>
            </p:cNvPr>
            <p:cNvSpPr/>
            <p:nvPr>
              <p:custDataLst>
                <p:tags r:id="rId37"/>
              </p:custDataLst>
            </p:nvPr>
          </p:nvSpPr>
          <p:spPr>
            <a:xfrm rot="16200000">
              <a:off x="5253514" y="3280402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5" name="Rechteck 33">
              <a:extLst>
                <a:ext uri="{FF2B5EF4-FFF2-40B4-BE49-F238E27FC236}">
                  <a16:creationId xmlns:a16="http://schemas.microsoft.com/office/drawing/2014/main" id="{EF4D0934-C53E-DCF8-BC9E-4E0459BDE2E3}"/>
                </a:ext>
              </a:extLst>
            </p:cNvPr>
            <p:cNvSpPr/>
            <p:nvPr>
              <p:custDataLst>
                <p:tags r:id="rId38"/>
              </p:custDataLst>
            </p:nvPr>
          </p:nvSpPr>
          <p:spPr>
            <a:xfrm rot="16200000">
              <a:off x="5253514" y="3377518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6" name="Rechteck 34">
              <a:extLst>
                <a:ext uri="{FF2B5EF4-FFF2-40B4-BE49-F238E27FC236}">
                  <a16:creationId xmlns:a16="http://schemas.microsoft.com/office/drawing/2014/main" id="{4D5AD00E-BE76-63C4-971F-EB80D782695C}"/>
                </a:ext>
              </a:extLst>
            </p:cNvPr>
            <p:cNvSpPr/>
            <p:nvPr>
              <p:custDataLst>
                <p:tags r:id="rId39"/>
              </p:custDataLst>
            </p:nvPr>
          </p:nvSpPr>
          <p:spPr>
            <a:xfrm>
              <a:off x="435977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7" name="Rechteck 35">
              <a:extLst>
                <a:ext uri="{FF2B5EF4-FFF2-40B4-BE49-F238E27FC236}">
                  <a16:creationId xmlns:a16="http://schemas.microsoft.com/office/drawing/2014/main" id="{D4BB7308-ECBC-5769-ECB8-B3C72D74B0E6}"/>
                </a:ext>
              </a:extLst>
            </p:cNvPr>
            <p:cNvSpPr/>
            <p:nvPr>
              <p:custDataLst>
                <p:tags r:id="rId40"/>
              </p:custDataLst>
            </p:nvPr>
          </p:nvSpPr>
          <p:spPr>
            <a:xfrm>
              <a:off x="448169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8" name="Rechteck 36">
              <a:extLst>
                <a:ext uri="{FF2B5EF4-FFF2-40B4-BE49-F238E27FC236}">
                  <a16:creationId xmlns:a16="http://schemas.microsoft.com/office/drawing/2014/main" id="{21B804BD-03FB-D60E-FBD7-2A977D214B64}"/>
                </a:ext>
              </a:extLst>
            </p:cNvPr>
            <p:cNvSpPr/>
            <p:nvPr>
              <p:custDataLst>
                <p:tags r:id="rId41"/>
              </p:custDataLst>
            </p:nvPr>
          </p:nvSpPr>
          <p:spPr>
            <a:xfrm>
              <a:off x="460361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59" name="Rechteck 37">
              <a:extLst>
                <a:ext uri="{FF2B5EF4-FFF2-40B4-BE49-F238E27FC236}">
                  <a16:creationId xmlns:a16="http://schemas.microsoft.com/office/drawing/2014/main" id="{344B7EB3-9C0C-F008-8255-6D2DE95C9332}"/>
                </a:ext>
              </a:extLst>
            </p:cNvPr>
            <p:cNvSpPr/>
            <p:nvPr>
              <p:custDataLst>
                <p:tags r:id="rId42"/>
              </p:custDataLst>
            </p:nvPr>
          </p:nvSpPr>
          <p:spPr>
            <a:xfrm>
              <a:off x="4725539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60" name="Rechteck 38">
              <a:extLst>
                <a:ext uri="{FF2B5EF4-FFF2-40B4-BE49-F238E27FC236}">
                  <a16:creationId xmlns:a16="http://schemas.microsoft.com/office/drawing/2014/main" id="{649EFC6B-55C8-D756-D701-C6B684A91801}"/>
                </a:ext>
              </a:extLst>
            </p:cNvPr>
            <p:cNvSpPr/>
            <p:nvPr>
              <p:custDataLst>
                <p:tags r:id="rId43"/>
              </p:custDataLst>
            </p:nvPr>
          </p:nvSpPr>
          <p:spPr>
            <a:xfrm>
              <a:off x="483222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61" name="Rechteck 39">
              <a:extLst>
                <a:ext uri="{FF2B5EF4-FFF2-40B4-BE49-F238E27FC236}">
                  <a16:creationId xmlns:a16="http://schemas.microsoft.com/office/drawing/2014/main" id="{B2BCF10C-87E6-9E26-1041-CF63C04602C8}"/>
                </a:ext>
              </a:extLst>
            </p:cNvPr>
            <p:cNvSpPr/>
            <p:nvPr>
              <p:custDataLst>
                <p:tags r:id="rId44"/>
              </p:custDataLst>
            </p:nvPr>
          </p:nvSpPr>
          <p:spPr>
            <a:xfrm>
              <a:off x="495414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62" name="Rechteck 40">
              <a:extLst>
                <a:ext uri="{FF2B5EF4-FFF2-40B4-BE49-F238E27FC236}">
                  <a16:creationId xmlns:a16="http://schemas.microsoft.com/office/drawing/2014/main" id="{89D7F004-7907-D5F9-276E-F1D5D418BF79}"/>
                </a:ext>
              </a:extLst>
            </p:cNvPr>
            <p:cNvSpPr/>
            <p:nvPr>
              <p:custDataLst>
                <p:tags r:id="rId45"/>
              </p:custDataLst>
            </p:nvPr>
          </p:nvSpPr>
          <p:spPr>
            <a:xfrm>
              <a:off x="5076060" y="3581717"/>
              <a:ext cx="45719" cy="124137"/>
            </a:xfrm>
            <a:prstGeom prst="rect">
              <a:avLst/>
            </a:prstGeom>
            <a:solidFill>
              <a:srgbClr val="0688FF"/>
            </a:solidFill>
            <a:ln w="12700" cap="flat" cmpd="sng" algn="ctr">
              <a:solidFill>
                <a:srgbClr val="0688FF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463" name="Rectangle 1462">
            <a:extLst>
              <a:ext uri="{FF2B5EF4-FFF2-40B4-BE49-F238E27FC236}">
                <a16:creationId xmlns:a16="http://schemas.microsoft.com/office/drawing/2014/main" id="{DDBB6B9F-CD9F-855B-DA43-033E6D96252E}"/>
              </a:ext>
            </a:extLst>
          </p:cNvPr>
          <p:cNvSpPr/>
          <p:nvPr/>
        </p:nvSpPr>
        <p:spPr>
          <a:xfrm>
            <a:off x="11266614" y="5261838"/>
            <a:ext cx="574006" cy="276999"/>
          </a:xfrm>
          <a:prstGeom prst="rect">
            <a:avLst/>
          </a:prstGeom>
          <a:solidFill>
            <a:srgbClr val="E8E7E7"/>
          </a:solidFill>
          <a:ln w="12700" cap="flat" cmpd="sng" algn="ctr">
            <a:solidFill>
              <a:srgbClr val="002353">
                <a:lumMod val="90000"/>
                <a:lumOff val="10000"/>
              </a:srgbClr>
            </a:solidFill>
            <a:prstDash val="solid"/>
            <a:miter lim="800000"/>
          </a:ln>
          <a:effectLst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0688FF">
                    <a:lumMod val="5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CSP</a:t>
            </a:r>
          </a:p>
        </p:txBody>
      </p:sp>
    </p:spTree>
    <p:extLst>
      <p:ext uri="{BB962C8B-B14F-4D97-AF65-F5344CB8AC3E}">
        <p14:creationId xmlns:p14="http://schemas.microsoft.com/office/powerpoint/2010/main" val="1739841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D18643D7-38EE-B74C-0219-36B9D17BC97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827838" y="784225"/>
            <a:ext cx="4633200" cy="408379"/>
          </a:xfrm>
        </p:spPr>
        <p:txBody>
          <a:bodyPr/>
          <a:lstStyle/>
          <a:p>
            <a:r>
              <a:rPr lang="en-US" noProof="0" dirty="0"/>
              <a:t>CSP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4ACF2A8-5950-5E21-59FF-CA23434E78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7" y="784225"/>
            <a:ext cx="4632323" cy="408379"/>
          </a:xfrm>
        </p:spPr>
        <p:txBody>
          <a:bodyPr/>
          <a:lstStyle/>
          <a:p>
            <a:r>
              <a:rPr lang="en-US" noProof="0" dirty="0"/>
              <a:t>SAM</a:t>
            </a: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079BD433-4045-6116-2BD9-C605BAC17DE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75238482"/>
              </p:ext>
            </p:extLst>
          </p:nvPr>
        </p:nvGraphicFramePr>
        <p:xfrm>
          <a:off x="304800" y="4963720"/>
          <a:ext cx="11582400" cy="12445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Diagonal Corners Snipped 15">
            <a:extLst>
              <a:ext uri="{FF2B5EF4-FFF2-40B4-BE49-F238E27FC236}">
                <a16:creationId xmlns:a16="http://schemas.microsoft.com/office/drawing/2014/main" id="{8E40C2FB-9BEF-96A9-EDCA-E4DF6ACD37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839" y="1539875"/>
            <a:ext cx="4894261" cy="2905125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noProof="0" dirty="0">
                <a:solidFill>
                  <a:schemeClr val="tx2"/>
                </a:solidFill>
              </a:rPr>
              <a:t>SAM </a:t>
            </a:r>
            <a:r>
              <a:rPr lang="en-US" noProof="0" dirty="0">
                <a:solidFill>
                  <a:schemeClr val="tx2"/>
                </a:solidFill>
              </a:rPr>
              <a:t>(Secured Applications for Mobile)</a:t>
            </a:r>
          </a:p>
          <a:p>
            <a:endParaRPr lang="en-US" noProof="0" dirty="0">
              <a:solidFill>
                <a:schemeClr val="tx2"/>
              </a:solidFill>
            </a:endParaRPr>
          </a:p>
          <a:p>
            <a:r>
              <a:rPr lang="en-US" noProof="0" dirty="0">
                <a:solidFill>
                  <a:schemeClr val="tx2"/>
                </a:solidFill>
              </a:rPr>
              <a:t>Enables hosting 3</a:t>
            </a:r>
            <a:r>
              <a:rPr lang="en-US" baseline="30000" noProof="0" dirty="0">
                <a:solidFill>
                  <a:schemeClr val="tx2"/>
                </a:solidFill>
              </a:rPr>
              <a:t>rd</a:t>
            </a:r>
            <a:r>
              <a:rPr lang="en-US" noProof="0" dirty="0">
                <a:solidFill>
                  <a:schemeClr val="tx2"/>
                </a:solidFill>
              </a:rPr>
              <a:t> party applications, such as the WSCA, on (e)SIMs independently of the GSMA or Mobile Network Operator</a:t>
            </a:r>
          </a:p>
          <a:p>
            <a:endParaRPr lang="en-US" noProof="0" dirty="0">
              <a:solidFill>
                <a:schemeClr val="tx2"/>
              </a:solidFill>
            </a:endParaRPr>
          </a:p>
          <a:p>
            <a:r>
              <a:rPr lang="en-US" i="1" noProof="0" dirty="0">
                <a:solidFill>
                  <a:schemeClr val="tx2"/>
                </a:solidFill>
              </a:rPr>
              <a:t>SAM Configuration, v1.0 (March 2024)</a:t>
            </a:r>
          </a:p>
          <a:p>
            <a:endParaRPr lang="en-US" noProof="0" dirty="0">
              <a:solidFill>
                <a:schemeClr val="tx2"/>
              </a:solidFill>
            </a:endParaRPr>
          </a:p>
        </p:txBody>
      </p:sp>
      <p:sp>
        <p:nvSpPr>
          <p:cNvPr id="11" name="Rectangle: Diagonal Corners Snipped 16">
            <a:extLst>
              <a:ext uri="{FF2B5EF4-FFF2-40B4-BE49-F238E27FC236}">
                <a16:creationId xmlns:a16="http://schemas.microsoft.com/office/drawing/2014/main" id="{6392BCE6-4846-2308-532C-B4E3AE0A2C7D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827836" y="1539875"/>
            <a:ext cx="4767264" cy="3381041"/>
          </a:xfrm>
          <a:prstGeom prst="snip2Diag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noProof="0" dirty="0">
                <a:solidFill>
                  <a:schemeClr val="tx2"/>
                </a:solidFill>
              </a:rPr>
              <a:t>CSP</a:t>
            </a:r>
            <a:r>
              <a:rPr lang="en-US" noProof="0" dirty="0">
                <a:solidFill>
                  <a:schemeClr val="tx2"/>
                </a:solidFill>
              </a:rPr>
              <a:t> (Crypto Service Provider)</a:t>
            </a:r>
          </a:p>
          <a:p>
            <a:endParaRPr lang="en-US" b="1" noProof="0" dirty="0">
              <a:solidFill>
                <a:schemeClr val="tx2"/>
              </a:solidFill>
            </a:endParaRPr>
          </a:p>
          <a:p>
            <a:r>
              <a:rPr lang="en-US" noProof="0" dirty="0">
                <a:solidFill>
                  <a:schemeClr val="tx2"/>
                </a:solidFill>
              </a:rPr>
              <a:t>Enables post-issuance installation of an EUDI Applet (WSCA) without the need for composite certification, </a:t>
            </a:r>
            <a:r>
              <a:rPr lang="en-US" b="1" noProof="0" dirty="0">
                <a:solidFill>
                  <a:schemeClr val="tx2"/>
                </a:solidFill>
              </a:rPr>
              <a:t>while the combined security of the applet and the CSP still achieves an overall security level comparable to EAL4+ VAN.5</a:t>
            </a:r>
          </a:p>
          <a:p>
            <a:r>
              <a:rPr lang="en-US" i="1" noProof="0" dirty="0">
                <a:solidFill>
                  <a:schemeClr val="tx2"/>
                </a:solidFill>
              </a:rPr>
              <a:t>GP Card Specification – Amendment N (Late 2025)</a:t>
            </a:r>
          </a:p>
        </p:txBody>
      </p:sp>
    </p:spTree>
    <p:extLst>
      <p:ext uri="{BB962C8B-B14F-4D97-AF65-F5344CB8AC3E}">
        <p14:creationId xmlns:p14="http://schemas.microsoft.com/office/powerpoint/2010/main" val="2816376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D4B53A-DBF0-81E9-BD06-0F19856577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14A8C1-17B1-1F68-39FF-6BF43C7134F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noProof="0" dirty="0"/>
              <a:t>Today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31221B5-4319-4418-ACE4-3626B45CE2B8}"/>
              </a:ext>
            </a:extLst>
          </p:cNvPr>
          <p:cNvSpPr/>
          <p:nvPr/>
        </p:nvSpPr>
        <p:spPr>
          <a:xfrm>
            <a:off x="496959" y="2286000"/>
            <a:ext cx="1474470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SIM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81E4157-3957-4BF4-6473-BFB1D59BD4FD}"/>
              </a:ext>
            </a:extLst>
          </p:cNvPr>
          <p:cNvSpPr/>
          <p:nvPr/>
        </p:nvSpPr>
        <p:spPr>
          <a:xfrm>
            <a:off x="3986073" y="4199787"/>
            <a:ext cx="1474470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Embedded Secure Element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C2ED526-C344-2B06-7D56-A1040E8F02AD}"/>
              </a:ext>
            </a:extLst>
          </p:cNvPr>
          <p:cNvSpPr/>
          <p:nvPr/>
        </p:nvSpPr>
        <p:spPr>
          <a:xfrm>
            <a:off x="4025153" y="1850315"/>
            <a:ext cx="1474470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eSIM</a:t>
            </a:r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1860F617-B17A-0713-4BCF-32CCCFCE56F8}"/>
              </a:ext>
            </a:extLst>
          </p:cNvPr>
          <p:cNvCxnSpPr>
            <a:stCxn id="10" idx="3"/>
            <a:endCxn id="12" idx="1"/>
          </p:cNvCxnSpPr>
          <p:nvPr/>
        </p:nvCxnSpPr>
        <p:spPr>
          <a:xfrm flipV="1">
            <a:off x="1971429" y="2307515"/>
            <a:ext cx="2053724" cy="43568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00E472C3-2C2D-7FD1-124B-CBFE5A255820}"/>
              </a:ext>
            </a:extLst>
          </p:cNvPr>
          <p:cNvSpPr txBox="1"/>
          <p:nvPr/>
        </p:nvSpPr>
        <p:spPr>
          <a:xfrm rot="21204506">
            <a:off x="2486025" y="20574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Embedded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Security certified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 MNO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49296E-F111-863E-64C9-F43D5DAB45A3}"/>
              </a:ext>
            </a:extLst>
          </p:cNvPr>
          <p:cNvSpPr txBox="1"/>
          <p:nvPr/>
        </p:nvSpPr>
        <p:spPr>
          <a:xfrm>
            <a:off x="3833673" y="5123307"/>
            <a:ext cx="19811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Security certified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For Payment</a:t>
            </a:r>
          </a:p>
        </p:txBody>
      </p:sp>
      <p:sp>
        <p:nvSpPr>
          <p:cNvPr id="19" name="Flowchart: Magnetic Disk 18">
            <a:extLst>
              <a:ext uri="{FF2B5EF4-FFF2-40B4-BE49-F238E27FC236}">
                <a16:creationId xmlns:a16="http://schemas.microsoft.com/office/drawing/2014/main" id="{2BDD9B2F-3B57-D5D8-F6E9-C102B9650B73}"/>
              </a:ext>
            </a:extLst>
          </p:cNvPr>
          <p:cNvSpPr/>
          <p:nvPr/>
        </p:nvSpPr>
        <p:spPr>
          <a:xfrm>
            <a:off x="6842004" y="2764715"/>
            <a:ext cx="1559859" cy="1530275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EUDI DP</a:t>
            </a:r>
          </a:p>
        </p:txBody>
      </p:sp>
      <p:pic>
        <p:nvPicPr>
          <p:cNvPr id="22" name="Picture 21" descr="A building with a shield and keyhole&#10;&#10;AI-generated content may be incorrect.">
            <a:extLst>
              <a:ext uri="{FF2B5EF4-FFF2-40B4-BE49-F238E27FC236}">
                <a16:creationId xmlns:a16="http://schemas.microsoft.com/office/drawing/2014/main" id="{821AE972-823B-0427-AD84-1BE2CD029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1911" y="2743200"/>
            <a:ext cx="1119804" cy="1456587"/>
          </a:xfrm>
          <a:prstGeom prst="rect">
            <a:avLst/>
          </a:prstGeom>
        </p:spPr>
      </p:pic>
      <p:sp>
        <p:nvSpPr>
          <p:cNvPr id="24" name="Flowchart: Magnetic Disk 23">
            <a:extLst>
              <a:ext uri="{FF2B5EF4-FFF2-40B4-BE49-F238E27FC236}">
                <a16:creationId xmlns:a16="http://schemas.microsoft.com/office/drawing/2014/main" id="{1629B587-6BAF-BABC-1640-A30FBB0D4306}"/>
              </a:ext>
            </a:extLst>
          </p:cNvPr>
          <p:cNvSpPr/>
          <p:nvPr/>
        </p:nvSpPr>
        <p:spPr>
          <a:xfrm>
            <a:off x="7064944" y="415729"/>
            <a:ext cx="1113977" cy="1013322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EU-DI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CI</a:t>
            </a:r>
          </a:p>
        </p:txBody>
      </p:sp>
      <p:cxnSp>
        <p:nvCxnSpPr>
          <p:cNvPr id="25" name="Connector: Curved 24">
            <a:extLst>
              <a:ext uri="{FF2B5EF4-FFF2-40B4-BE49-F238E27FC236}">
                <a16:creationId xmlns:a16="http://schemas.microsoft.com/office/drawing/2014/main" id="{F219B962-444C-FBB6-1B1B-4DC2C61EB837}"/>
              </a:ext>
            </a:extLst>
          </p:cNvPr>
          <p:cNvCxnSpPr>
            <a:cxnSpLocks/>
            <a:stCxn id="22" idx="1"/>
            <a:endCxn id="19" idx="4"/>
          </p:cNvCxnSpPr>
          <p:nvPr/>
        </p:nvCxnSpPr>
        <p:spPr>
          <a:xfrm rot="10800000" flipV="1">
            <a:off x="8401863" y="3471493"/>
            <a:ext cx="1730048" cy="58359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313AE2BB-10DE-DDCB-78F0-6B69AFFCE760}"/>
              </a:ext>
            </a:extLst>
          </p:cNvPr>
          <p:cNvCxnSpPr>
            <a:cxnSpLocks/>
            <a:stCxn id="19" idx="2"/>
            <a:endCxn id="12" idx="3"/>
          </p:cNvCxnSpPr>
          <p:nvPr/>
        </p:nvCxnSpPr>
        <p:spPr>
          <a:xfrm rot="10800000">
            <a:off x="5499624" y="2307515"/>
            <a:ext cx="1342381" cy="1222338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3EB0EE89-4FF5-3D8F-31B7-3ED41F09A84C}"/>
              </a:ext>
            </a:extLst>
          </p:cNvPr>
          <p:cNvCxnSpPr>
            <a:cxnSpLocks/>
            <a:stCxn id="19" idx="2"/>
            <a:endCxn id="11" idx="3"/>
          </p:cNvCxnSpPr>
          <p:nvPr/>
        </p:nvCxnSpPr>
        <p:spPr>
          <a:xfrm rot="10800000" flipV="1">
            <a:off x="5460544" y="3529853"/>
            <a:ext cx="1381461" cy="1127134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7" name="Rectangle: Top Corners Rounded 6">
            <a:extLst>
              <a:ext uri="{FF2B5EF4-FFF2-40B4-BE49-F238E27FC236}">
                <a16:creationId xmlns:a16="http://schemas.microsoft.com/office/drawing/2014/main" id="{FEA42E26-FD0C-E14E-7DA0-89271148B4A2}"/>
              </a:ext>
            </a:extLst>
          </p:cNvPr>
          <p:cNvSpPr/>
          <p:nvPr/>
        </p:nvSpPr>
        <p:spPr>
          <a:xfrm>
            <a:off x="6327648" y="243840"/>
            <a:ext cx="3427788" cy="4870347"/>
          </a:xfrm>
          <a:prstGeom prst="round2Same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noProof="0" dirty="0">
                <a:solidFill>
                  <a:schemeClr val="tx2"/>
                </a:solidFill>
              </a:rPr>
              <a:t>SAM</a:t>
            </a:r>
          </a:p>
        </p:txBody>
      </p:sp>
    </p:spTree>
    <p:extLst>
      <p:ext uri="{BB962C8B-B14F-4D97-AF65-F5344CB8AC3E}">
        <p14:creationId xmlns:p14="http://schemas.microsoft.com/office/powerpoint/2010/main" val="36347765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7DFD77-B6D0-0BE5-0245-7045384684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FAADB3-76DC-02E6-FB4A-1D4D287E297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97CA68-4274-FEED-7EB1-090133D2B205}"/>
              </a:ext>
            </a:extLst>
          </p:cNvPr>
          <p:cNvSpPr txBox="1"/>
          <p:nvPr/>
        </p:nvSpPr>
        <p:spPr>
          <a:xfrm>
            <a:off x="386863" y="2118594"/>
            <a:ext cx="11355372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noProof="0" dirty="0">
                <a:solidFill>
                  <a:schemeClr val="bg1"/>
                </a:solidFill>
              </a:rPr>
              <a:t>A certified Secure Element, provide with a standardized and certified execution environment in all smartphone</a:t>
            </a:r>
          </a:p>
          <a:p>
            <a:pPr algn="l"/>
            <a:endParaRPr lang="en-US" sz="2400" noProof="0" dirty="0">
              <a:solidFill>
                <a:schemeClr val="bg1"/>
              </a:solidFill>
            </a:endParaRPr>
          </a:p>
          <a:p>
            <a:pPr algn="l"/>
            <a:endParaRPr lang="en-US" sz="2400" noProof="0" dirty="0">
              <a:solidFill>
                <a:schemeClr val="bg1"/>
              </a:solidFill>
            </a:endParaRPr>
          </a:p>
          <a:p>
            <a:pPr algn="l"/>
            <a:r>
              <a:rPr lang="en-US" sz="2400" noProof="0" dirty="0">
                <a:solidFill>
                  <a:schemeClr val="bg1"/>
                </a:solidFill>
              </a:rPr>
              <a:t>SAM provide a central model of certificate that simplify the Key management across smartphone and additional independence for administration and security</a:t>
            </a:r>
          </a:p>
          <a:p>
            <a:pPr algn="l"/>
            <a:endParaRPr lang="en-US" sz="2400" noProof="0" dirty="0">
              <a:solidFill>
                <a:schemeClr val="bg1"/>
              </a:solidFill>
            </a:endParaRPr>
          </a:p>
          <a:p>
            <a:pPr algn="l"/>
            <a:r>
              <a:rPr lang="en-US" sz="2400" noProof="0" dirty="0">
                <a:solidFill>
                  <a:schemeClr val="bg1"/>
                </a:solidFill>
              </a:rPr>
              <a:t>CSP allows to reach high level of security without the complexity of the multi-platform management</a:t>
            </a:r>
          </a:p>
          <a:p>
            <a:pPr algn="l"/>
            <a:endParaRPr lang="en-US" sz="2400" noProof="0" dirty="0">
              <a:solidFill>
                <a:schemeClr val="bg1"/>
              </a:solidFill>
            </a:endParaRPr>
          </a:p>
          <a:p>
            <a:pPr algn="l"/>
            <a:endParaRPr lang="en-US" sz="2400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811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1">
            <a:hlinkClick r:id="rId2"/>
            <a:extLst>
              <a:ext uri="{FF2B5EF4-FFF2-40B4-BE49-F238E27FC236}">
                <a16:creationId xmlns:a16="http://schemas.microsoft.com/office/drawing/2014/main" id="{C5A9DE2F-66B1-F760-CB16-2BFDEF33A33A}"/>
              </a:ext>
            </a:extLst>
          </p:cNvPr>
          <p:cNvSpPr/>
          <p:nvPr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noProof="0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9CA6BD-A122-41BF-4BBE-5B1030521BBF}"/>
              </a:ext>
            </a:extLst>
          </p:cNvPr>
          <p:cNvGrpSpPr/>
          <p:nvPr/>
        </p:nvGrpSpPr>
        <p:grpSpPr>
          <a:xfrm>
            <a:off x="8451669" y="2325123"/>
            <a:ext cx="4493626" cy="2573449"/>
            <a:chOff x="88642" y="3996898"/>
            <a:chExt cx="4493626" cy="2495408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4ED507BC-7590-2D65-7159-D9AB06BE5221}"/>
                </a:ext>
              </a:extLst>
            </p:cNvPr>
            <p:cNvGrpSpPr/>
            <p:nvPr/>
          </p:nvGrpSpPr>
          <p:grpSpPr>
            <a:xfrm>
              <a:off x="88642" y="3996898"/>
              <a:ext cx="4493626" cy="2121851"/>
              <a:chOff x="4781448" y="4967669"/>
              <a:chExt cx="5051195" cy="1908520"/>
            </a:xfrm>
          </p:grpSpPr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2A2CA11-33D2-FC2D-13CE-137CA3B1B0B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870384" y="4967669"/>
                <a:ext cx="4540409" cy="685053"/>
              </a:xfrm>
              <a:prstGeom prst="rect">
                <a:avLst/>
              </a:prstGeom>
            </p:spPr>
            <p:txBody>
              <a:bodyPr vert="horz" lIns="0" tIns="0" rIns="0" bIns="0" rtlCol="0">
                <a:noAutofit/>
              </a:bodyPr>
              <a:lstStyle>
                <a:lvl1pPr marL="0" indent="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17780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35560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HelveticaNowDisplay Regular" panose="020B0504030202020204" pitchFamily="34" charset="0"/>
                  <a:buChar char="–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539750" indent="-18415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71755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HelveticaNowDisplay Regular" panose="020B0504030202020204" pitchFamily="34" charset="0"/>
                  <a:buChar char="–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Membership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membership@globalplatform.org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4" name="Text Placeholder 2">
                <a:extLst>
                  <a:ext uri="{FF2B5EF4-FFF2-40B4-BE49-F238E27FC236}">
                    <a16:creationId xmlns:a16="http://schemas.microsoft.com/office/drawing/2014/main" id="{AA0D852C-3B5A-56F7-6FA2-FB1994C8F5D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81449" y="5505643"/>
                <a:ext cx="5051194" cy="734286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17780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35560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HelveticaNowDisplay Regular" panose="020B0504030202020204" pitchFamily="34" charset="0"/>
                  <a:buChar char="–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539750" indent="-18415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71755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HelveticaNowDisplay Regular" panose="020B0504030202020204" pitchFamily="34" charset="0"/>
                  <a:buChar char="–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PR Contact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pressoffice@globalplatform.org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1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+44 (0) 113 350 1922 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B428F9A7-28CD-6FED-C5D4-0A5433E7F10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4781448" y="6191136"/>
                <a:ext cx="3492500" cy="685053"/>
              </a:xfrm>
              <a:prstGeom prst="rect">
                <a:avLst/>
              </a:prstGeom>
            </p:spPr>
            <p:txBody>
              <a:bodyPr/>
              <a:lstStyle>
                <a:lvl1pPr marL="0" indent="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None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1pPr>
                <a:lvl2pPr marL="17780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2pPr>
                <a:lvl3pPr marL="35560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HelveticaNowDisplay Regular" panose="020B0504030202020204" pitchFamily="34" charset="0"/>
                  <a:buChar char="–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3pPr>
                <a:lvl4pPr marL="539750" indent="-18415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4pPr>
                <a:lvl5pPr marL="717550" indent="-177800" algn="l" defTabSz="914400" rtl="0" eaLnBrk="1" latinLnBrk="0" hangingPunct="1">
                  <a:lnSpc>
                    <a:spcPts val="2900"/>
                  </a:lnSpc>
                  <a:spcBef>
                    <a:spcPts val="0"/>
                  </a:spcBef>
                  <a:buFont typeface="HelveticaNowDisplay Regular" panose="020B0504030202020204" pitchFamily="34" charset="0"/>
                  <a:buChar char="–"/>
                  <a:defRPr sz="2000" b="0" i="0" kern="120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Questions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secretariat@globalplatform.org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ts val="24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6" name="Straight Connector 5">
              <a:extLst>
                <a:ext uri="{FF2B5EF4-FFF2-40B4-BE49-F238E27FC236}">
                  <a16:creationId xmlns:a16="http://schemas.microsoft.com/office/drawing/2014/main" id="{AE7FA9D7-986D-577D-2581-EDC2C2CD5CE6}"/>
                </a:ext>
              </a:extLst>
            </p:cNvPr>
            <p:cNvCxnSpPr>
              <a:cxnSpLocks/>
            </p:cNvCxnSpPr>
            <p:nvPr/>
          </p:nvCxnSpPr>
          <p:spPr>
            <a:xfrm>
              <a:off x="138505" y="6009967"/>
              <a:ext cx="2608997" cy="0"/>
            </a:xfrm>
            <a:prstGeom prst="line">
              <a:avLst/>
            </a:prstGeom>
            <a:noFill/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</p:cxn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F77571B6-A5AD-44D8-D1C5-AC52A09DAA45}"/>
                </a:ext>
              </a:extLst>
            </p:cNvPr>
            <p:cNvGrpSpPr/>
            <p:nvPr/>
          </p:nvGrpSpPr>
          <p:grpSpPr>
            <a:xfrm>
              <a:off x="138505" y="6071831"/>
              <a:ext cx="2048867" cy="420475"/>
              <a:chOff x="811993" y="5255758"/>
              <a:chExt cx="2303090" cy="462243"/>
            </a:xfrm>
          </p:grpSpPr>
          <p:pic>
            <p:nvPicPr>
              <p:cNvPr id="7" name="Picture 6">
                <a:extLst>
                  <a:ext uri="{FF2B5EF4-FFF2-40B4-BE49-F238E27FC236}">
                    <a16:creationId xmlns:a16="http://schemas.microsoft.com/office/drawing/2014/main" id="{BF431CCE-1E4E-2204-FE91-1F97CFA6009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1993" y="5260801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E13ACD5-0F07-A312-3A0A-9C9A45B739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270408" y="5256879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7F57170E-CF06-4981-4201-4024AF10B36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40308" y="5255758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1A434B01-220E-287D-CE1C-5D9D5679C3E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05445" y="5255758"/>
                <a:ext cx="457200" cy="457200"/>
              </a:xfrm>
              <a:prstGeom prst="rect">
                <a:avLst/>
              </a:prstGeom>
            </p:spPr>
          </p:pic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661BD274-B189-23D5-4EE9-8C4B488A45D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657883" y="5255759"/>
                <a:ext cx="457200" cy="4572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96003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FF442465-655D-14C4-0F4C-E2F265CA3C93}"/>
              </a:ext>
            </a:extLst>
          </p:cNvPr>
          <p:cNvSpPr/>
          <p:nvPr/>
        </p:nvSpPr>
        <p:spPr>
          <a:xfrm>
            <a:off x="0" y="1231392"/>
            <a:ext cx="1501436" cy="4761053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2" name="object 2"/>
          <p:cNvSpPr txBox="1"/>
          <p:nvPr/>
        </p:nvSpPr>
        <p:spPr>
          <a:xfrm>
            <a:off x="11392889" y="282451"/>
            <a:ext cx="495934" cy="178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000" noProof="0" dirty="0">
                <a:solidFill>
                  <a:srgbClr val="FFFFFF"/>
                </a:solidFill>
                <a:latin typeface="Arial"/>
                <a:cs typeface="Arial"/>
              </a:rPr>
              <a:t>Page</a:t>
            </a:r>
            <a:r>
              <a:rPr lang="en-US" sz="1000" spc="-40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000" spc="-25" noProof="0" dirty="0">
                <a:solidFill>
                  <a:srgbClr val="FFFFFF"/>
                </a:solidFill>
                <a:latin typeface="Arial"/>
                <a:cs typeface="Arial"/>
              </a:rPr>
              <a:t>14</a:t>
            </a:r>
            <a:endParaRPr lang="en-US" sz="1000" noProof="0" dirty="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616907" y="216803"/>
            <a:ext cx="10728324" cy="4083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noProof="0" dirty="0"/>
              <a:t>Standardizing</a:t>
            </a:r>
            <a:r>
              <a:rPr lang="en-US" spc="-40" noProof="0" dirty="0"/>
              <a:t> </a:t>
            </a:r>
            <a:r>
              <a:rPr lang="en-US" noProof="0" dirty="0"/>
              <a:t>Secure</a:t>
            </a:r>
            <a:r>
              <a:rPr lang="en-US" spc="-20" noProof="0" dirty="0"/>
              <a:t> </a:t>
            </a:r>
            <a:r>
              <a:rPr lang="en-US" noProof="0" dirty="0"/>
              <a:t>Component</a:t>
            </a:r>
            <a:r>
              <a:rPr lang="en-US" spc="-20" noProof="0" dirty="0"/>
              <a:t> </a:t>
            </a:r>
            <a:r>
              <a:rPr lang="en-US" spc="-10" noProof="0" dirty="0"/>
              <a:t>Technologies</a:t>
            </a:r>
          </a:p>
        </p:txBody>
      </p:sp>
      <p:grpSp>
        <p:nvGrpSpPr>
          <p:cNvPr id="20" name="Group 19"/>
          <p:cNvGrpSpPr/>
          <p:nvPr/>
        </p:nvGrpSpPr>
        <p:grpSpPr>
          <a:xfrm>
            <a:off x="184958" y="1390315"/>
            <a:ext cx="967740" cy="4292473"/>
            <a:chOff x="818409" y="1925573"/>
            <a:chExt cx="967740" cy="4292473"/>
          </a:xfrm>
        </p:grpSpPr>
        <p:grpSp>
          <p:nvGrpSpPr>
            <p:cNvPr id="5" name="object 5"/>
            <p:cNvGrpSpPr/>
            <p:nvPr/>
          </p:nvGrpSpPr>
          <p:grpSpPr>
            <a:xfrm>
              <a:off x="818409" y="1925573"/>
              <a:ext cx="967740" cy="967105"/>
              <a:chOff x="1432560" y="1925573"/>
              <a:chExt cx="967740" cy="967105"/>
            </a:xfrm>
          </p:grpSpPr>
          <p:sp>
            <p:nvSpPr>
              <p:cNvPr id="6" name="object 6"/>
              <p:cNvSpPr/>
              <p:nvPr/>
            </p:nvSpPr>
            <p:spPr>
              <a:xfrm>
                <a:off x="1439037" y="1932050"/>
                <a:ext cx="955040" cy="954405"/>
              </a:xfrm>
              <a:custGeom>
                <a:avLst/>
                <a:gdLst/>
                <a:ahLst/>
                <a:cxnLst/>
                <a:rect l="l" t="t" r="r" b="b"/>
                <a:pathLst>
                  <a:path w="955039" h="954405">
                    <a:moveTo>
                      <a:pt x="477393" y="0"/>
                    </a:moveTo>
                    <a:lnTo>
                      <a:pt x="428583" y="2462"/>
                    </a:lnTo>
                    <a:lnTo>
                      <a:pt x="381183" y="9691"/>
                    </a:lnTo>
                    <a:lnTo>
                      <a:pt x="335432" y="21445"/>
                    </a:lnTo>
                    <a:lnTo>
                      <a:pt x="291572" y="37485"/>
                    </a:lnTo>
                    <a:lnTo>
                      <a:pt x="249841" y="57572"/>
                    </a:lnTo>
                    <a:lnTo>
                      <a:pt x="210480" y="81465"/>
                    </a:lnTo>
                    <a:lnTo>
                      <a:pt x="173728" y="108925"/>
                    </a:lnTo>
                    <a:lnTo>
                      <a:pt x="139827" y="139712"/>
                    </a:lnTo>
                    <a:lnTo>
                      <a:pt x="109014" y="173587"/>
                    </a:lnTo>
                    <a:lnTo>
                      <a:pt x="81532" y="210309"/>
                    </a:lnTo>
                    <a:lnTo>
                      <a:pt x="57619" y="249638"/>
                    </a:lnTo>
                    <a:lnTo>
                      <a:pt x="37516" y="291336"/>
                    </a:lnTo>
                    <a:lnTo>
                      <a:pt x="21463" y="335162"/>
                    </a:lnTo>
                    <a:lnTo>
                      <a:pt x="9699" y="380876"/>
                    </a:lnTo>
                    <a:lnTo>
                      <a:pt x="2464" y="428239"/>
                    </a:lnTo>
                    <a:lnTo>
                      <a:pt x="0" y="477012"/>
                    </a:lnTo>
                    <a:lnTo>
                      <a:pt x="2464" y="525784"/>
                    </a:lnTo>
                    <a:lnTo>
                      <a:pt x="9699" y="573147"/>
                    </a:lnTo>
                    <a:lnTo>
                      <a:pt x="21463" y="618861"/>
                    </a:lnTo>
                    <a:lnTo>
                      <a:pt x="37516" y="662687"/>
                    </a:lnTo>
                    <a:lnTo>
                      <a:pt x="57619" y="704385"/>
                    </a:lnTo>
                    <a:lnTo>
                      <a:pt x="81532" y="743714"/>
                    </a:lnTo>
                    <a:lnTo>
                      <a:pt x="109014" y="780436"/>
                    </a:lnTo>
                    <a:lnTo>
                      <a:pt x="139826" y="814311"/>
                    </a:lnTo>
                    <a:lnTo>
                      <a:pt x="173728" y="845098"/>
                    </a:lnTo>
                    <a:lnTo>
                      <a:pt x="210480" y="872558"/>
                    </a:lnTo>
                    <a:lnTo>
                      <a:pt x="249841" y="896451"/>
                    </a:lnTo>
                    <a:lnTo>
                      <a:pt x="291572" y="916538"/>
                    </a:lnTo>
                    <a:lnTo>
                      <a:pt x="335432" y="932578"/>
                    </a:lnTo>
                    <a:lnTo>
                      <a:pt x="381183" y="944332"/>
                    </a:lnTo>
                    <a:lnTo>
                      <a:pt x="428583" y="951561"/>
                    </a:lnTo>
                    <a:lnTo>
                      <a:pt x="477393" y="954024"/>
                    </a:lnTo>
                    <a:lnTo>
                      <a:pt x="526202" y="951561"/>
                    </a:lnTo>
                    <a:lnTo>
                      <a:pt x="573602" y="944332"/>
                    </a:lnTo>
                    <a:lnTo>
                      <a:pt x="619353" y="932578"/>
                    </a:lnTo>
                    <a:lnTo>
                      <a:pt x="663213" y="916538"/>
                    </a:lnTo>
                    <a:lnTo>
                      <a:pt x="704944" y="896451"/>
                    </a:lnTo>
                    <a:lnTo>
                      <a:pt x="744305" y="872558"/>
                    </a:lnTo>
                    <a:lnTo>
                      <a:pt x="781057" y="845098"/>
                    </a:lnTo>
                    <a:lnTo>
                      <a:pt x="814959" y="814311"/>
                    </a:lnTo>
                    <a:lnTo>
                      <a:pt x="845771" y="780436"/>
                    </a:lnTo>
                    <a:lnTo>
                      <a:pt x="873253" y="743714"/>
                    </a:lnTo>
                    <a:lnTo>
                      <a:pt x="897166" y="704385"/>
                    </a:lnTo>
                    <a:lnTo>
                      <a:pt x="917269" y="662687"/>
                    </a:lnTo>
                    <a:lnTo>
                      <a:pt x="933322" y="618861"/>
                    </a:lnTo>
                    <a:lnTo>
                      <a:pt x="945086" y="573147"/>
                    </a:lnTo>
                    <a:lnTo>
                      <a:pt x="952321" y="525784"/>
                    </a:lnTo>
                    <a:lnTo>
                      <a:pt x="954786" y="477012"/>
                    </a:lnTo>
                    <a:lnTo>
                      <a:pt x="952321" y="428239"/>
                    </a:lnTo>
                    <a:lnTo>
                      <a:pt x="945086" y="380876"/>
                    </a:lnTo>
                    <a:lnTo>
                      <a:pt x="933322" y="335162"/>
                    </a:lnTo>
                    <a:lnTo>
                      <a:pt x="917269" y="291336"/>
                    </a:lnTo>
                    <a:lnTo>
                      <a:pt x="897166" y="249638"/>
                    </a:lnTo>
                    <a:lnTo>
                      <a:pt x="873253" y="210309"/>
                    </a:lnTo>
                    <a:lnTo>
                      <a:pt x="845771" y="173587"/>
                    </a:lnTo>
                    <a:lnTo>
                      <a:pt x="814959" y="139712"/>
                    </a:lnTo>
                    <a:lnTo>
                      <a:pt x="781057" y="108925"/>
                    </a:lnTo>
                    <a:lnTo>
                      <a:pt x="744305" y="81465"/>
                    </a:lnTo>
                    <a:lnTo>
                      <a:pt x="704944" y="57572"/>
                    </a:lnTo>
                    <a:lnTo>
                      <a:pt x="663213" y="37485"/>
                    </a:lnTo>
                    <a:lnTo>
                      <a:pt x="619353" y="21445"/>
                    </a:lnTo>
                    <a:lnTo>
                      <a:pt x="573602" y="9691"/>
                    </a:lnTo>
                    <a:lnTo>
                      <a:pt x="526202" y="2462"/>
                    </a:lnTo>
                    <a:lnTo>
                      <a:pt x="477393" y="0"/>
                    </a:lnTo>
                    <a:close/>
                  </a:path>
                </a:pathLst>
              </a:custGeom>
              <a:solidFill>
                <a:srgbClr val="0687FF"/>
              </a:solidFill>
            </p:spPr>
            <p:txBody>
              <a:bodyPr wrap="square" lIns="0" tIns="0" rIns="0" bIns="0" rtlCol="0"/>
              <a:lstStyle/>
              <a:p>
                <a:endParaRPr lang="en-US" noProof="0" dirty="0"/>
              </a:p>
            </p:txBody>
          </p:sp>
          <p:sp>
            <p:nvSpPr>
              <p:cNvPr id="7" name="object 7"/>
              <p:cNvSpPr/>
              <p:nvPr/>
            </p:nvSpPr>
            <p:spPr>
              <a:xfrm>
                <a:off x="1439037" y="1932050"/>
                <a:ext cx="955040" cy="954405"/>
              </a:xfrm>
              <a:custGeom>
                <a:avLst/>
                <a:gdLst/>
                <a:ahLst/>
                <a:cxnLst/>
                <a:rect l="l" t="t" r="r" b="b"/>
                <a:pathLst>
                  <a:path w="955039" h="954405">
                    <a:moveTo>
                      <a:pt x="0" y="477012"/>
                    </a:moveTo>
                    <a:lnTo>
                      <a:pt x="2464" y="428239"/>
                    </a:lnTo>
                    <a:lnTo>
                      <a:pt x="9699" y="380876"/>
                    </a:lnTo>
                    <a:lnTo>
                      <a:pt x="21463" y="335162"/>
                    </a:lnTo>
                    <a:lnTo>
                      <a:pt x="37516" y="291336"/>
                    </a:lnTo>
                    <a:lnTo>
                      <a:pt x="57619" y="249638"/>
                    </a:lnTo>
                    <a:lnTo>
                      <a:pt x="81532" y="210309"/>
                    </a:lnTo>
                    <a:lnTo>
                      <a:pt x="109014" y="173587"/>
                    </a:lnTo>
                    <a:lnTo>
                      <a:pt x="139827" y="139712"/>
                    </a:lnTo>
                    <a:lnTo>
                      <a:pt x="173728" y="108925"/>
                    </a:lnTo>
                    <a:lnTo>
                      <a:pt x="210480" y="81465"/>
                    </a:lnTo>
                    <a:lnTo>
                      <a:pt x="249841" y="57572"/>
                    </a:lnTo>
                    <a:lnTo>
                      <a:pt x="291572" y="37485"/>
                    </a:lnTo>
                    <a:lnTo>
                      <a:pt x="335432" y="21445"/>
                    </a:lnTo>
                    <a:lnTo>
                      <a:pt x="381183" y="9691"/>
                    </a:lnTo>
                    <a:lnTo>
                      <a:pt x="428583" y="2462"/>
                    </a:lnTo>
                    <a:lnTo>
                      <a:pt x="477393" y="0"/>
                    </a:lnTo>
                    <a:lnTo>
                      <a:pt x="526202" y="2462"/>
                    </a:lnTo>
                    <a:lnTo>
                      <a:pt x="573602" y="9691"/>
                    </a:lnTo>
                    <a:lnTo>
                      <a:pt x="619353" y="21445"/>
                    </a:lnTo>
                    <a:lnTo>
                      <a:pt x="663213" y="37485"/>
                    </a:lnTo>
                    <a:lnTo>
                      <a:pt x="704944" y="57572"/>
                    </a:lnTo>
                    <a:lnTo>
                      <a:pt x="744305" y="81465"/>
                    </a:lnTo>
                    <a:lnTo>
                      <a:pt x="781057" y="108925"/>
                    </a:lnTo>
                    <a:lnTo>
                      <a:pt x="814959" y="139712"/>
                    </a:lnTo>
                    <a:lnTo>
                      <a:pt x="845771" y="173587"/>
                    </a:lnTo>
                    <a:lnTo>
                      <a:pt x="873253" y="210309"/>
                    </a:lnTo>
                    <a:lnTo>
                      <a:pt x="897166" y="249638"/>
                    </a:lnTo>
                    <a:lnTo>
                      <a:pt x="917269" y="291336"/>
                    </a:lnTo>
                    <a:lnTo>
                      <a:pt x="933322" y="335162"/>
                    </a:lnTo>
                    <a:lnTo>
                      <a:pt x="945086" y="380876"/>
                    </a:lnTo>
                    <a:lnTo>
                      <a:pt x="952321" y="428239"/>
                    </a:lnTo>
                    <a:lnTo>
                      <a:pt x="954786" y="477012"/>
                    </a:lnTo>
                    <a:lnTo>
                      <a:pt x="952321" y="525784"/>
                    </a:lnTo>
                    <a:lnTo>
                      <a:pt x="945086" y="573147"/>
                    </a:lnTo>
                    <a:lnTo>
                      <a:pt x="933322" y="618861"/>
                    </a:lnTo>
                    <a:lnTo>
                      <a:pt x="917269" y="662687"/>
                    </a:lnTo>
                    <a:lnTo>
                      <a:pt x="897166" y="704385"/>
                    </a:lnTo>
                    <a:lnTo>
                      <a:pt x="873253" y="743714"/>
                    </a:lnTo>
                    <a:lnTo>
                      <a:pt x="845771" y="780436"/>
                    </a:lnTo>
                    <a:lnTo>
                      <a:pt x="814959" y="814311"/>
                    </a:lnTo>
                    <a:lnTo>
                      <a:pt x="781057" y="845098"/>
                    </a:lnTo>
                    <a:lnTo>
                      <a:pt x="744305" y="872558"/>
                    </a:lnTo>
                    <a:lnTo>
                      <a:pt x="704944" y="896451"/>
                    </a:lnTo>
                    <a:lnTo>
                      <a:pt x="663213" y="916538"/>
                    </a:lnTo>
                    <a:lnTo>
                      <a:pt x="619353" y="932578"/>
                    </a:lnTo>
                    <a:lnTo>
                      <a:pt x="573602" y="944332"/>
                    </a:lnTo>
                    <a:lnTo>
                      <a:pt x="526202" y="951561"/>
                    </a:lnTo>
                    <a:lnTo>
                      <a:pt x="477393" y="954024"/>
                    </a:lnTo>
                    <a:lnTo>
                      <a:pt x="428583" y="951561"/>
                    </a:lnTo>
                    <a:lnTo>
                      <a:pt x="381183" y="944332"/>
                    </a:lnTo>
                    <a:lnTo>
                      <a:pt x="335432" y="932578"/>
                    </a:lnTo>
                    <a:lnTo>
                      <a:pt x="291572" y="916538"/>
                    </a:lnTo>
                    <a:lnTo>
                      <a:pt x="249841" y="896451"/>
                    </a:lnTo>
                    <a:lnTo>
                      <a:pt x="210480" y="872558"/>
                    </a:lnTo>
                    <a:lnTo>
                      <a:pt x="173728" y="845098"/>
                    </a:lnTo>
                    <a:lnTo>
                      <a:pt x="139826" y="814311"/>
                    </a:lnTo>
                    <a:lnTo>
                      <a:pt x="109014" y="780436"/>
                    </a:lnTo>
                    <a:lnTo>
                      <a:pt x="81532" y="743714"/>
                    </a:lnTo>
                    <a:lnTo>
                      <a:pt x="57619" y="704385"/>
                    </a:lnTo>
                    <a:lnTo>
                      <a:pt x="37516" y="662687"/>
                    </a:lnTo>
                    <a:lnTo>
                      <a:pt x="21463" y="618861"/>
                    </a:lnTo>
                    <a:lnTo>
                      <a:pt x="9699" y="573147"/>
                    </a:lnTo>
                    <a:lnTo>
                      <a:pt x="2464" y="525784"/>
                    </a:lnTo>
                    <a:lnTo>
                      <a:pt x="0" y="477012"/>
                    </a:lnTo>
                    <a:close/>
                  </a:path>
                </a:pathLst>
              </a:custGeom>
              <a:ln w="12954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 lang="en-US" noProof="0" dirty="0"/>
              </a:p>
            </p:txBody>
          </p:sp>
        </p:grpSp>
        <p:sp>
          <p:nvSpPr>
            <p:cNvPr id="8" name="object 8"/>
            <p:cNvSpPr txBox="1"/>
            <p:nvPr/>
          </p:nvSpPr>
          <p:spPr>
            <a:xfrm>
              <a:off x="986352" y="2299221"/>
              <a:ext cx="630555" cy="19304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100" spc="-10" noProof="0" dirty="0">
                  <a:solidFill>
                    <a:srgbClr val="FFFFFF"/>
                  </a:solidFill>
                  <a:latin typeface="Arial"/>
                  <a:cs typeface="Arial"/>
                </a:rPr>
                <a:t>Hardware</a:t>
              </a:r>
              <a:endParaRPr lang="en-US" sz="1100" noProof="0" dirty="0">
                <a:latin typeface="Arial"/>
                <a:cs typeface="Arial"/>
              </a:endParaRPr>
            </a:p>
          </p:txBody>
        </p:sp>
        <p:sp>
          <p:nvSpPr>
            <p:cNvPr id="9" name="object 9"/>
            <p:cNvSpPr/>
            <p:nvPr/>
          </p:nvSpPr>
          <p:spPr>
            <a:xfrm>
              <a:off x="1098329" y="3036544"/>
              <a:ext cx="407670" cy="406400"/>
            </a:xfrm>
            <a:custGeom>
              <a:avLst/>
              <a:gdLst/>
              <a:ahLst/>
              <a:cxnLst/>
              <a:rect l="l" t="t" r="r" b="b"/>
              <a:pathLst>
                <a:path w="407669" h="406400">
                  <a:moveTo>
                    <a:pt x="407111" y="138430"/>
                  </a:moveTo>
                  <a:lnTo>
                    <a:pt x="268617" y="138430"/>
                  </a:lnTo>
                  <a:lnTo>
                    <a:pt x="268617" y="0"/>
                  </a:lnTo>
                  <a:lnTo>
                    <a:pt x="138506" y="0"/>
                  </a:lnTo>
                  <a:lnTo>
                    <a:pt x="138506" y="138430"/>
                  </a:lnTo>
                  <a:lnTo>
                    <a:pt x="0" y="138430"/>
                  </a:lnTo>
                  <a:lnTo>
                    <a:pt x="0" y="267970"/>
                  </a:lnTo>
                  <a:lnTo>
                    <a:pt x="138506" y="267970"/>
                  </a:lnTo>
                  <a:lnTo>
                    <a:pt x="138506" y="406400"/>
                  </a:lnTo>
                  <a:lnTo>
                    <a:pt x="268617" y="406400"/>
                  </a:lnTo>
                  <a:lnTo>
                    <a:pt x="268617" y="267970"/>
                  </a:lnTo>
                  <a:lnTo>
                    <a:pt x="407111" y="267970"/>
                  </a:lnTo>
                  <a:lnTo>
                    <a:pt x="407111" y="138430"/>
                  </a:lnTo>
                  <a:close/>
                </a:path>
              </a:pathLst>
            </a:custGeom>
            <a:solidFill>
              <a:srgbClr val="0687FF"/>
            </a:solidFill>
          </p:spPr>
          <p:txBody>
            <a:bodyPr wrap="square" lIns="0" tIns="0" rIns="0" bIns="0" rtlCol="0"/>
            <a:lstStyle/>
            <a:p>
              <a:endParaRPr lang="en-US" noProof="0" dirty="0"/>
            </a:p>
          </p:txBody>
        </p:sp>
        <p:grpSp>
          <p:nvGrpSpPr>
            <p:cNvPr id="10" name="object 10"/>
            <p:cNvGrpSpPr/>
            <p:nvPr/>
          </p:nvGrpSpPr>
          <p:grpSpPr>
            <a:xfrm>
              <a:off x="818409" y="3588258"/>
              <a:ext cx="967740" cy="967105"/>
              <a:chOff x="1432560" y="3588258"/>
              <a:chExt cx="967740" cy="967105"/>
            </a:xfrm>
          </p:grpSpPr>
          <p:sp>
            <p:nvSpPr>
              <p:cNvPr id="11" name="object 11"/>
              <p:cNvSpPr/>
              <p:nvPr/>
            </p:nvSpPr>
            <p:spPr>
              <a:xfrm>
                <a:off x="1439037" y="3594735"/>
                <a:ext cx="955040" cy="954405"/>
              </a:xfrm>
              <a:custGeom>
                <a:avLst/>
                <a:gdLst/>
                <a:ahLst/>
                <a:cxnLst/>
                <a:rect l="l" t="t" r="r" b="b"/>
                <a:pathLst>
                  <a:path w="955039" h="954404">
                    <a:moveTo>
                      <a:pt x="477393" y="0"/>
                    </a:moveTo>
                    <a:lnTo>
                      <a:pt x="428583" y="2462"/>
                    </a:lnTo>
                    <a:lnTo>
                      <a:pt x="381183" y="9691"/>
                    </a:lnTo>
                    <a:lnTo>
                      <a:pt x="335432" y="21445"/>
                    </a:lnTo>
                    <a:lnTo>
                      <a:pt x="291572" y="37485"/>
                    </a:lnTo>
                    <a:lnTo>
                      <a:pt x="249841" y="57572"/>
                    </a:lnTo>
                    <a:lnTo>
                      <a:pt x="210480" y="81465"/>
                    </a:lnTo>
                    <a:lnTo>
                      <a:pt x="173728" y="108925"/>
                    </a:lnTo>
                    <a:lnTo>
                      <a:pt x="139827" y="139712"/>
                    </a:lnTo>
                    <a:lnTo>
                      <a:pt x="109014" y="173587"/>
                    </a:lnTo>
                    <a:lnTo>
                      <a:pt x="81532" y="210309"/>
                    </a:lnTo>
                    <a:lnTo>
                      <a:pt x="57619" y="249638"/>
                    </a:lnTo>
                    <a:lnTo>
                      <a:pt x="37516" y="291336"/>
                    </a:lnTo>
                    <a:lnTo>
                      <a:pt x="21463" y="335162"/>
                    </a:lnTo>
                    <a:lnTo>
                      <a:pt x="9699" y="380876"/>
                    </a:lnTo>
                    <a:lnTo>
                      <a:pt x="2464" y="428239"/>
                    </a:lnTo>
                    <a:lnTo>
                      <a:pt x="0" y="477012"/>
                    </a:lnTo>
                    <a:lnTo>
                      <a:pt x="2464" y="525784"/>
                    </a:lnTo>
                    <a:lnTo>
                      <a:pt x="9699" y="573147"/>
                    </a:lnTo>
                    <a:lnTo>
                      <a:pt x="21463" y="618861"/>
                    </a:lnTo>
                    <a:lnTo>
                      <a:pt x="37516" y="662687"/>
                    </a:lnTo>
                    <a:lnTo>
                      <a:pt x="57619" y="704385"/>
                    </a:lnTo>
                    <a:lnTo>
                      <a:pt x="81532" y="743714"/>
                    </a:lnTo>
                    <a:lnTo>
                      <a:pt x="109014" y="780436"/>
                    </a:lnTo>
                    <a:lnTo>
                      <a:pt x="139826" y="814311"/>
                    </a:lnTo>
                    <a:lnTo>
                      <a:pt x="173728" y="845098"/>
                    </a:lnTo>
                    <a:lnTo>
                      <a:pt x="210480" y="872558"/>
                    </a:lnTo>
                    <a:lnTo>
                      <a:pt x="249841" y="896451"/>
                    </a:lnTo>
                    <a:lnTo>
                      <a:pt x="291572" y="916538"/>
                    </a:lnTo>
                    <a:lnTo>
                      <a:pt x="335432" y="932578"/>
                    </a:lnTo>
                    <a:lnTo>
                      <a:pt x="381183" y="944332"/>
                    </a:lnTo>
                    <a:lnTo>
                      <a:pt x="428583" y="951561"/>
                    </a:lnTo>
                    <a:lnTo>
                      <a:pt x="477393" y="954024"/>
                    </a:lnTo>
                    <a:lnTo>
                      <a:pt x="526202" y="951561"/>
                    </a:lnTo>
                    <a:lnTo>
                      <a:pt x="573602" y="944332"/>
                    </a:lnTo>
                    <a:lnTo>
                      <a:pt x="619353" y="932578"/>
                    </a:lnTo>
                    <a:lnTo>
                      <a:pt x="663213" y="916538"/>
                    </a:lnTo>
                    <a:lnTo>
                      <a:pt x="704944" y="896451"/>
                    </a:lnTo>
                    <a:lnTo>
                      <a:pt x="744305" y="872558"/>
                    </a:lnTo>
                    <a:lnTo>
                      <a:pt x="781057" y="845098"/>
                    </a:lnTo>
                    <a:lnTo>
                      <a:pt x="814959" y="814311"/>
                    </a:lnTo>
                    <a:lnTo>
                      <a:pt x="845771" y="780436"/>
                    </a:lnTo>
                    <a:lnTo>
                      <a:pt x="873253" y="743714"/>
                    </a:lnTo>
                    <a:lnTo>
                      <a:pt x="897166" y="704385"/>
                    </a:lnTo>
                    <a:lnTo>
                      <a:pt x="917269" y="662687"/>
                    </a:lnTo>
                    <a:lnTo>
                      <a:pt x="933322" y="618861"/>
                    </a:lnTo>
                    <a:lnTo>
                      <a:pt x="945086" y="573147"/>
                    </a:lnTo>
                    <a:lnTo>
                      <a:pt x="952321" y="525784"/>
                    </a:lnTo>
                    <a:lnTo>
                      <a:pt x="954786" y="477012"/>
                    </a:lnTo>
                    <a:lnTo>
                      <a:pt x="952321" y="428239"/>
                    </a:lnTo>
                    <a:lnTo>
                      <a:pt x="945086" y="380876"/>
                    </a:lnTo>
                    <a:lnTo>
                      <a:pt x="933322" y="335162"/>
                    </a:lnTo>
                    <a:lnTo>
                      <a:pt x="917269" y="291336"/>
                    </a:lnTo>
                    <a:lnTo>
                      <a:pt x="897166" y="249638"/>
                    </a:lnTo>
                    <a:lnTo>
                      <a:pt x="873253" y="210309"/>
                    </a:lnTo>
                    <a:lnTo>
                      <a:pt x="845771" y="173587"/>
                    </a:lnTo>
                    <a:lnTo>
                      <a:pt x="814959" y="139712"/>
                    </a:lnTo>
                    <a:lnTo>
                      <a:pt x="781057" y="108925"/>
                    </a:lnTo>
                    <a:lnTo>
                      <a:pt x="744305" y="81465"/>
                    </a:lnTo>
                    <a:lnTo>
                      <a:pt x="704944" y="57572"/>
                    </a:lnTo>
                    <a:lnTo>
                      <a:pt x="663213" y="37485"/>
                    </a:lnTo>
                    <a:lnTo>
                      <a:pt x="619353" y="21445"/>
                    </a:lnTo>
                    <a:lnTo>
                      <a:pt x="573602" y="9691"/>
                    </a:lnTo>
                    <a:lnTo>
                      <a:pt x="526202" y="2462"/>
                    </a:lnTo>
                    <a:lnTo>
                      <a:pt x="477393" y="0"/>
                    </a:lnTo>
                    <a:close/>
                  </a:path>
                </a:pathLst>
              </a:custGeom>
              <a:solidFill>
                <a:srgbClr val="0010DF"/>
              </a:solidFill>
            </p:spPr>
            <p:txBody>
              <a:bodyPr wrap="square" lIns="0" tIns="0" rIns="0" bIns="0" rtlCol="0"/>
              <a:lstStyle/>
              <a:p>
                <a:endParaRPr lang="en-US" noProof="0" dirty="0"/>
              </a:p>
            </p:txBody>
          </p:sp>
          <p:sp>
            <p:nvSpPr>
              <p:cNvPr id="12" name="object 12"/>
              <p:cNvSpPr/>
              <p:nvPr/>
            </p:nvSpPr>
            <p:spPr>
              <a:xfrm>
                <a:off x="1439037" y="3594735"/>
                <a:ext cx="955040" cy="954405"/>
              </a:xfrm>
              <a:custGeom>
                <a:avLst/>
                <a:gdLst/>
                <a:ahLst/>
                <a:cxnLst/>
                <a:rect l="l" t="t" r="r" b="b"/>
                <a:pathLst>
                  <a:path w="955039" h="954404">
                    <a:moveTo>
                      <a:pt x="0" y="477012"/>
                    </a:moveTo>
                    <a:lnTo>
                      <a:pt x="2464" y="428239"/>
                    </a:lnTo>
                    <a:lnTo>
                      <a:pt x="9699" y="380876"/>
                    </a:lnTo>
                    <a:lnTo>
                      <a:pt x="21463" y="335162"/>
                    </a:lnTo>
                    <a:lnTo>
                      <a:pt x="37516" y="291336"/>
                    </a:lnTo>
                    <a:lnTo>
                      <a:pt x="57619" y="249638"/>
                    </a:lnTo>
                    <a:lnTo>
                      <a:pt x="81532" y="210309"/>
                    </a:lnTo>
                    <a:lnTo>
                      <a:pt x="109014" y="173587"/>
                    </a:lnTo>
                    <a:lnTo>
                      <a:pt x="139827" y="139712"/>
                    </a:lnTo>
                    <a:lnTo>
                      <a:pt x="173728" y="108925"/>
                    </a:lnTo>
                    <a:lnTo>
                      <a:pt x="210480" y="81465"/>
                    </a:lnTo>
                    <a:lnTo>
                      <a:pt x="249841" y="57572"/>
                    </a:lnTo>
                    <a:lnTo>
                      <a:pt x="291572" y="37485"/>
                    </a:lnTo>
                    <a:lnTo>
                      <a:pt x="335432" y="21445"/>
                    </a:lnTo>
                    <a:lnTo>
                      <a:pt x="381183" y="9691"/>
                    </a:lnTo>
                    <a:lnTo>
                      <a:pt x="428583" y="2462"/>
                    </a:lnTo>
                    <a:lnTo>
                      <a:pt x="477393" y="0"/>
                    </a:lnTo>
                    <a:lnTo>
                      <a:pt x="526202" y="2462"/>
                    </a:lnTo>
                    <a:lnTo>
                      <a:pt x="573602" y="9691"/>
                    </a:lnTo>
                    <a:lnTo>
                      <a:pt x="619353" y="21445"/>
                    </a:lnTo>
                    <a:lnTo>
                      <a:pt x="663213" y="37485"/>
                    </a:lnTo>
                    <a:lnTo>
                      <a:pt x="704944" y="57572"/>
                    </a:lnTo>
                    <a:lnTo>
                      <a:pt x="744305" y="81465"/>
                    </a:lnTo>
                    <a:lnTo>
                      <a:pt x="781057" y="108925"/>
                    </a:lnTo>
                    <a:lnTo>
                      <a:pt x="814959" y="139712"/>
                    </a:lnTo>
                    <a:lnTo>
                      <a:pt x="845771" y="173587"/>
                    </a:lnTo>
                    <a:lnTo>
                      <a:pt x="873253" y="210309"/>
                    </a:lnTo>
                    <a:lnTo>
                      <a:pt x="897166" y="249638"/>
                    </a:lnTo>
                    <a:lnTo>
                      <a:pt x="917269" y="291336"/>
                    </a:lnTo>
                    <a:lnTo>
                      <a:pt x="933322" y="335162"/>
                    </a:lnTo>
                    <a:lnTo>
                      <a:pt x="945086" y="380876"/>
                    </a:lnTo>
                    <a:lnTo>
                      <a:pt x="952321" y="428239"/>
                    </a:lnTo>
                    <a:lnTo>
                      <a:pt x="954786" y="477012"/>
                    </a:lnTo>
                    <a:lnTo>
                      <a:pt x="952321" y="525784"/>
                    </a:lnTo>
                    <a:lnTo>
                      <a:pt x="945086" y="573147"/>
                    </a:lnTo>
                    <a:lnTo>
                      <a:pt x="933322" y="618861"/>
                    </a:lnTo>
                    <a:lnTo>
                      <a:pt x="917269" y="662687"/>
                    </a:lnTo>
                    <a:lnTo>
                      <a:pt x="897166" y="704385"/>
                    </a:lnTo>
                    <a:lnTo>
                      <a:pt x="873253" y="743714"/>
                    </a:lnTo>
                    <a:lnTo>
                      <a:pt x="845771" y="780436"/>
                    </a:lnTo>
                    <a:lnTo>
                      <a:pt x="814959" y="814311"/>
                    </a:lnTo>
                    <a:lnTo>
                      <a:pt x="781057" y="845098"/>
                    </a:lnTo>
                    <a:lnTo>
                      <a:pt x="744305" y="872558"/>
                    </a:lnTo>
                    <a:lnTo>
                      <a:pt x="704944" y="896451"/>
                    </a:lnTo>
                    <a:lnTo>
                      <a:pt x="663213" y="916538"/>
                    </a:lnTo>
                    <a:lnTo>
                      <a:pt x="619353" y="932578"/>
                    </a:lnTo>
                    <a:lnTo>
                      <a:pt x="573602" y="944332"/>
                    </a:lnTo>
                    <a:lnTo>
                      <a:pt x="526202" y="951561"/>
                    </a:lnTo>
                    <a:lnTo>
                      <a:pt x="477393" y="954024"/>
                    </a:lnTo>
                    <a:lnTo>
                      <a:pt x="428583" y="951561"/>
                    </a:lnTo>
                    <a:lnTo>
                      <a:pt x="381183" y="944332"/>
                    </a:lnTo>
                    <a:lnTo>
                      <a:pt x="335432" y="932578"/>
                    </a:lnTo>
                    <a:lnTo>
                      <a:pt x="291572" y="916538"/>
                    </a:lnTo>
                    <a:lnTo>
                      <a:pt x="249841" y="896451"/>
                    </a:lnTo>
                    <a:lnTo>
                      <a:pt x="210480" y="872558"/>
                    </a:lnTo>
                    <a:lnTo>
                      <a:pt x="173728" y="845098"/>
                    </a:lnTo>
                    <a:lnTo>
                      <a:pt x="139826" y="814311"/>
                    </a:lnTo>
                    <a:lnTo>
                      <a:pt x="109014" y="780436"/>
                    </a:lnTo>
                    <a:lnTo>
                      <a:pt x="81532" y="743714"/>
                    </a:lnTo>
                    <a:lnTo>
                      <a:pt x="57619" y="704385"/>
                    </a:lnTo>
                    <a:lnTo>
                      <a:pt x="37516" y="662687"/>
                    </a:lnTo>
                    <a:lnTo>
                      <a:pt x="21463" y="618861"/>
                    </a:lnTo>
                    <a:lnTo>
                      <a:pt x="9699" y="573147"/>
                    </a:lnTo>
                    <a:lnTo>
                      <a:pt x="2464" y="525784"/>
                    </a:lnTo>
                    <a:lnTo>
                      <a:pt x="0" y="477012"/>
                    </a:lnTo>
                    <a:close/>
                  </a:path>
                </a:pathLst>
              </a:custGeom>
              <a:ln w="12954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 lang="en-US" noProof="0" dirty="0"/>
              </a:p>
            </p:txBody>
          </p:sp>
        </p:grpSp>
        <p:sp>
          <p:nvSpPr>
            <p:cNvPr id="13" name="object 13"/>
            <p:cNvSpPr txBox="1"/>
            <p:nvPr/>
          </p:nvSpPr>
          <p:spPr>
            <a:xfrm>
              <a:off x="998577" y="3961820"/>
              <a:ext cx="607060" cy="193040"/>
            </a:xfrm>
            <a:prstGeom prst="rect">
              <a:avLst/>
            </a:prstGeom>
          </p:spPr>
          <p:txBody>
            <a:bodyPr vert="horz" wrap="square" lIns="0" tIns="12065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95"/>
                </a:spcBef>
              </a:pPr>
              <a:r>
                <a:rPr lang="en-US" sz="1100" spc="-10" noProof="0" dirty="0">
                  <a:solidFill>
                    <a:srgbClr val="FFFFFF"/>
                  </a:solidFill>
                  <a:latin typeface="Arial"/>
                  <a:cs typeface="Arial"/>
                </a:rPr>
                <a:t>Firmware</a:t>
              </a:r>
              <a:endParaRPr lang="en-US" sz="1100" noProof="0" dirty="0">
                <a:latin typeface="Arial"/>
                <a:cs typeface="Arial"/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1098329" y="4699228"/>
              <a:ext cx="407670" cy="406400"/>
            </a:xfrm>
            <a:custGeom>
              <a:avLst/>
              <a:gdLst/>
              <a:ahLst/>
              <a:cxnLst/>
              <a:rect l="l" t="t" r="r" b="b"/>
              <a:pathLst>
                <a:path w="407669" h="406400">
                  <a:moveTo>
                    <a:pt x="407111" y="138430"/>
                  </a:moveTo>
                  <a:lnTo>
                    <a:pt x="268617" y="138430"/>
                  </a:lnTo>
                  <a:lnTo>
                    <a:pt x="268617" y="0"/>
                  </a:lnTo>
                  <a:lnTo>
                    <a:pt x="138506" y="0"/>
                  </a:lnTo>
                  <a:lnTo>
                    <a:pt x="138506" y="138430"/>
                  </a:lnTo>
                  <a:lnTo>
                    <a:pt x="0" y="138430"/>
                  </a:lnTo>
                  <a:lnTo>
                    <a:pt x="0" y="267970"/>
                  </a:lnTo>
                  <a:lnTo>
                    <a:pt x="138506" y="267970"/>
                  </a:lnTo>
                  <a:lnTo>
                    <a:pt x="138506" y="406400"/>
                  </a:lnTo>
                  <a:lnTo>
                    <a:pt x="268617" y="406400"/>
                  </a:lnTo>
                  <a:lnTo>
                    <a:pt x="268617" y="267970"/>
                  </a:lnTo>
                  <a:lnTo>
                    <a:pt x="407111" y="267970"/>
                  </a:lnTo>
                  <a:lnTo>
                    <a:pt x="407111" y="138430"/>
                  </a:lnTo>
                  <a:close/>
                </a:path>
              </a:pathLst>
            </a:custGeom>
            <a:solidFill>
              <a:srgbClr val="1F00CE"/>
            </a:solidFill>
          </p:spPr>
          <p:txBody>
            <a:bodyPr wrap="square" lIns="0" tIns="0" rIns="0" bIns="0" rtlCol="0"/>
            <a:lstStyle/>
            <a:p>
              <a:endParaRPr lang="en-US" noProof="0" dirty="0"/>
            </a:p>
          </p:txBody>
        </p:sp>
        <p:grpSp>
          <p:nvGrpSpPr>
            <p:cNvPr id="15" name="object 15"/>
            <p:cNvGrpSpPr/>
            <p:nvPr/>
          </p:nvGrpSpPr>
          <p:grpSpPr>
            <a:xfrm>
              <a:off x="818409" y="5250941"/>
              <a:ext cx="967740" cy="967105"/>
              <a:chOff x="1432560" y="5250941"/>
              <a:chExt cx="967740" cy="967105"/>
            </a:xfrm>
          </p:grpSpPr>
          <p:sp>
            <p:nvSpPr>
              <p:cNvPr id="16" name="object 16"/>
              <p:cNvSpPr/>
              <p:nvPr/>
            </p:nvSpPr>
            <p:spPr>
              <a:xfrm>
                <a:off x="1439037" y="5257418"/>
                <a:ext cx="955040" cy="954405"/>
              </a:xfrm>
              <a:custGeom>
                <a:avLst/>
                <a:gdLst/>
                <a:ahLst/>
                <a:cxnLst/>
                <a:rect l="l" t="t" r="r" b="b"/>
                <a:pathLst>
                  <a:path w="955039" h="954404">
                    <a:moveTo>
                      <a:pt x="477393" y="0"/>
                    </a:moveTo>
                    <a:lnTo>
                      <a:pt x="428583" y="2462"/>
                    </a:lnTo>
                    <a:lnTo>
                      <a:pt x="381183" y="9691"/>
                    </a:lnTo>
                    <a:lnTo>
                      <a:pt x="335432" y="21445"/>
                    </a:lnTo>
                    <a:lnTo>
                      <a:pt x="291572" y="37485"/>
                    </a:lnTo>
                    <a:lnTo>
                      <a:pt x="249841" y="57572"/>
                    </a:lnTo>
                    <a:lnTo>
                      <a:pt x="210480" y="81465"/>
                    </a:lnTo>
                    <a:lnTo>
                      <a:pt x="173728" y="108925"/>
                    </a:lnTo>
                    <a:lnTo>
                      <a:pt x="139827" y="139712"/>
                    </a:lnTo>
                    <a:lnTo>
                      <a:pt x="109014" y="173587"/>
                    </a:lnTo>
                    <a:lnTo>
                      <a:pt x="81532" y="210309"/>
                    </a:lnTo>
                    <a:lnTo>
                      <a:pt x="57619" y="249638"/>
                    </a:lnTo>
                    <a:lnTo>
                      <a:pt x="37516" y="291336"/>
                    </a:lnTo>
                    <a:lnTo>
                      <a:pt x="21463" y="335162"/>
                    </a:lnTo>
                    <a:lnTo>
                      <a:pt x="9699" y="380876"/>
                    </a:lnTo>
                    <a:lnTo>
                      <a:pt x="2464" y="428239"/>
                    </a:lnTo>
                    <a:lnTo>
                      <a:pt x="0" y="477011"/>
                    </a:lnTo>
                    <a:lnTo>
                      <a:pt x="2464" y="525784"/>
                    </a:lnTo>
                    <a:lnTo>
                      <a:pt x="9699" y="573147"/>
                    </a:lnTo>
                    <a:lnTo>
                      <a:pt x="21463" y="618861"/>
                    </a:lnTo>
                    <a:lnTo>
                      <a:pt x="37516" y="662687"/>
                    </a:lnTo>
                    <a:lnTo>
                      <a:pt x="57619" y="704385"/>
                    </a:lnTo>
                    <a:lnTo>
                      <a:pt x="81532" y="743714"/>
                    </a:lnTo>
                    <a:lnTo>
                      <a:pt x="109014" y="780436"/>
                    </a:lnTo>
                    <a:lnTo>
                      <a:pt x="139826" y="814311"/>
                    </a:lnTo>
                    <a:lnTo>
                      <a:pt x="173728" y="845098"/>
                    </a:lnTo>
                    <a:lnTo>
                      <a:pt x="210480" y="872558"/>
                    </a:lnTo>
                    <a:lnTo>
                      <a:pt x="249841" y="896451"/>
                    </a:lnTo>
                    <a:lnTo>
                      <a:pt x="291572" y="916538"/>
                    </a:lnTo>
                    <a:lnTo>
                      <a:pt x="335432" y="932578"/>
                    </a:lnTo>
                    <a:lnTo>
                      <a:pt x="381183" y="944332"/>
                    </a:lnTo>
                    <a:lnTo>
                      <a:pt x="428583" y="951561"/>
                    </a:lnTo>
                    <a:lnTo>
                      <a:pt x="477393" y="954023"/>
                    </a:lnTo>
                    <a:lnTo>
                      <a:pt x="526202" y="951561"/>
                    </a:lnTo>
                    <a:lnTo>
                      <a:pt x="573602" y="944332"/>
                    </a:lnTo>
                    <a:lnTo>
                      <a:pt x="619353" y="932578"/>
                    </a:lnTo>
                    <a:lnTo>
                      <a:pt x="663213" y="916538"/>
                    </a:lnTo>
                    <a:lnTo>
                      <a:pt x="704944" y="896451"/>
                    </a:lnTo>
                    <a:lnTo>
                      <a:pt x="744305" y="872558"/>
                    </a:lnTo>
                    <a:lnTo>
                      <a:pt x="781057" y="845098"/>
                    </a:lnTo>
                    <a:lnTo>
                      <a:pt x="814959" y="814311"/>
                    </a:lnTo>
                    <a:lnTo>
                      <a:pt x="845771" y="780436"/>
                    </a:lnTo>
                    <a:lnTo>
                      <a:pt x="873253" y="743714"/>
                    </a:lnTo>
                    <a:lnTo>
                      <a:pt x="897166" y="704385"/>
                    </a:lnTo>
                    <a:lnTo>
                      <a:pt x="917269" y="662687"/>
                    </a:lnTo>
                    <a:lnTo>
                      <a:pt x="933322" y="618861"/>
                    </a:lnTo>
                    <a:lnTo>
                      <a:pt x="945086" y="573147"/>
                    </a:lnTo>
                    <a:lnTo>
                      <a:pt x="952321" y="525784"/>
                    </a:lnTo>
                    <a:lnTo>
                      <a:pt x="954786" y="477011"/>
                    </a:lnTo>
                    <a:lnTo>
                      <a:pt x="952321" y="428239"/>
                    </a:lnTo>
                    <a:lnTo>
                      <a:pt x="945086" y="380876"/>
                    </a:lnTo>
                    <a:lnTo>
                      <a:pt x="933322" y="335162"/>
                    </a:lnTo>
                    <a:lnTo>
                      <a:pt x="917269" y="291336"/>
                    </a:lnTo>
                    <a:lnTo>
                      <a:pt x="897166" y="249638"/>
                    </a:lnTo>
                    <a:lnTo>
                      <a:pt x="873253" y="210309"/>
                    </a:lnTo>
                    <a:lnTo>
                      <a:pt x="845771" y="173587"/>
                    </a:lnTo>
                    <a:lnTo>
                      <a:pt x="814959" y="139712"/>
                    </a:lnTo>
                    <a:lnTo>
                      <a:pt x="781057" y="108925"/>
                    </a:lnTo>
                    <a:lnTo>
                      <a:pt x="744305" y="81465"/>
                    </a:lnTo>
                    <a:lnTo>
                      <a:pt x="704944" y="57572"/>
                    </a:lnTo>
                    <a:lnTo>
                      <a:pt x="663213" y="37485"/>
                    </a:lnTo>
                    <a:lnTo>
                      <a:pt x="619353" y="21445"/>
                    </a:lnTo>
                    <a:lnTo>
                      <a:pt x="573602" y="9691"/>
                    </a:lnTo>
                    <a:lnTo>
                      <a:pt x="526202" y="2462"/>
                    </a:lnTo>
                    <a:lnTo>
                      <a:pt x="477393" y="0"/>
                    </a:lnTo>
                    <a:close/>
                  </a:path>
                </a:pathLst>
              </a:custGeom>
              <a:solidFill>
                <a:srgbClr val="4600BB"/>
              </a:solidFill>
            </p:spPr>
            <p:txBody>
              <a:bodyPr wrap="square" lIns="0" tIns="0" rIns="0" bIns="0" rtlCol="0"/>
              <a:lstStyle/>
              <a:p>
                <a:endParaRPr lang="en-US" noProof="0" dirty="0"/>
              </a:p>
            </p:txBody>
          </p:sp>
          <p:sp>
            <p:nvSpPr>
              <p:cNvPr id="17" name="object 17"/>
              <p:cNvSpPr/>
              <p:nvPr/>
            </p:nvSpPr>
            <p:spPr>
              <a:xfrm>
                <a:off x="1439037" y="5257418"/>
                <a:ext cx="955040" cy="954405"/>
              </a:xfrm>
              <a:custGeom>
                <a:avLst/>
                <a:gdLst/>
                <a:ahLst/>
                <a:cxnLst/>
                <a:rect l="l" t="t" r="r" b="b"/>
                <a:pathLst>
                  <a:path w="955039" h="954404">
                    <a:moveTo>
                      <a:pt x="0" y="477011"/>
                    </a:moveTo>
                    <a:lnTo>
                      <a:pt x="2464" y="428239"/>
                    </a:lnTo>
                    <a:lnTo>
                      <a:pt x="9699" y="380876"/>
                    </a:lnTo>
                    <a:lnTo>
                      <a:pt x="21463" y="335162"/>
                    </a:lnTo>
                    <a:lnTo>
                      <a:pt x="37516" y="291336"/>
                    </a:lnTo>
                    <a:lnTo>
                      <a:pt x="57619" y="249638"/>
                    </a:lnTo>
                    <a:lnTo>
                      <a:pt x="81532" y="210309"/>
                    </a:lnTo>
                    <a:lnTo>
                      <a:pt x="109014" y="173587"/>
                    </a:lnTo>
                    <a:lnTo>
                      <a:pt x="139827" y="139712"/>
                    </a:lnTo>
                    <a:lnTo>
                      <a:pt x="173728" y="108925"/>
                    </a:lnTo>
                    <a:lnTo>
                      <a:pt x="210480" y="81465"/>
                    </a:lnTo>
                    <a:lnTo>
                      <a:pt x="249841" y="57572"/>
                    </a:lnTo>
                    <a:lnTo>
                      <a:pt x="291572" y="37485"/>
                    </a:lnTo>
                    <a:lnTo>
                      <a:pt x="335432" y="21445"/>
                    </a:lnTo>
                    <a:lnTo>
                      <a:pt x="381183" y="9691"/>
                    </a:lnTo>
                    <a:lnTo>
                      <a:pt x="428583" y="2462"/>
                    </a:lnTo>
                    <a:lnTo>
                      <a:pt x="477393" y="0"/>
                    </a:lnTo>
                    <a:lnTo>
                      <a:pt x="526202" y="2462"/>
                    </a:lnTo>
                    <a:lnTo>
                      <a:pt x="573602" y="9691"/>
                    </a:lnTo>
                    <a:lnTo>
                      <a:pt x="619353" y="21445"/>
                    </a:lnTo>
                    <a:lnTo>
                      <a:pt x="663213" y="37485"/>
                    </a:lnTo>
                    <a:lnTo>
                      <a:pt x="704944" y="57572"/>
                    </a:lnTo>
                    <a:lnTo>
                      <a:pt x="744305" y="81465"/>
                    </a:lnTo>
                    <a:lnTo>
                      <a:pt x="781057" y="108925"/>
                    </a:lnTo>
                    <a:lnTo>
                      <a:pt x="814959" y="139712"/>
                    </a:lnTo>
                    <a:lnTo>
                      <a:pt x="845771" y="173587"/>
                    </a:lnTo>
                    <a:lnTo>
                      <a:pt x="873253" y="210309"/>
                    </a:lnTo>
                    <a:lnTo>
                      <a:pt x="897166" y="249638"/>
                    </a:lnTo>
                    <a:lnTo>
                      <a:pt x="917269" y="291336"/>
                    </a:lnTo>
                    <a:lnTo>
                      <a:pt x="933322" y="335162"/>
                    </a:lnTo>
                    <a:lnTo>
                      <a:pt x="945086" y="380876"/>
                    </a:lnTo>
                    <a:lnTo>
                      <a:pt x="952321" y="428239"/>
                    </a:lnTo>
                    <a:lnTo>
                      <a:pt x="954786" y="477011"/>
                    </a:lnTo>
                    <a:lnTo>
                      <a:pt x="952321" y="525784"/>
                    </a:lnTo>
                    <a:lnTo>
                      <a:pt x="945086" y="573147"/>
                    </a:lnTo>
                    <a:lnTo>
                      <a:pt x="933322" y="618861"/>
                    </a:lnTo>
                    <a:lnTo>
                      <a:pt x="917269" y="662687"/>
                    </a:lnTo>
                    <a:lnTo>
                      <a:pt x="897166" y="704385"/>
                    </a:lnTo>
                    <a:lnTo>
                      <a:pt x="873253" y="743714"/>
                    </a:lnTo>
                    <a:lnTo>
                      <a:pt x="845771" y="780436"/>
                    </a:lnTo>
                    <a:lnTo>
                      <a:pt x="814959" y="814311"/>
                    </a:lnTo>
                    <a:lnTo>
                      <a:pt x="781057" y="845098"/>
                    </a:lnTo>
                    <a:lnTo>
                      <a:pt x="744305" y="872558"/>
                    </a:lnTo>
                    <a:lnTo>
                      <a:pt x="704944" y="896451"/>
                    </a:lnTo>
                    <a:lnTo>
                      <a:pt x="663213" y="916538"/>
                    </a:lnTo>
                    <a:lnTo>
                      <a:pt x="619353" y="932578"/>
                    </a:lnTo>
                    <a:lnTo>
                      <a:pt x="573602" y="944332"/>
                    </a:lnTo>
                    <a:lnTo>
                      <a:pt x="526202" y="951561"/>
                    </a:lnTo>
                    <a:lnTo>
                      <a:pt x="477393" y="954023"/>
                    </a:lnTo>
                    <a:lnTo>
                      <a:pt x="428583" y="951561"/>
                    </a:lnTo>
                    <a:lnTo>
                      <a:pt x="381183" y="944332"/>
                    </a:lnTo>
                    <a:lnTo>
                      <a:pt x="335432" y="932578"/>
                    </a:lnTo>
                    <a:lnTo>
                      <a:pt x="291572" y="916538"/>
                    </a:lnTo>
                    <a:lnTo>
                      <a:pt x="249841" y="896451"/>
                    </a:lnTo>
                    <a:lnTo>
                      <a:pt x="210480" y="872558"/>
                    </a:lnTo>
                    <a:lnTo>
                      <a:pt x="173728" y="845098"/>
                    </a:lnTo>
                    <a:lnTo>
                      <a:pt x="139826" y="814311"/>
                    </a:lnTo>
                    <a:lnTo>
                      <a:pt x="109014" y="780436"/>
                    </a:lnTo>
                    <a:lnTo>
                      <a:pt x="81532" y="743714"/>
                    </a:lnTo>
                    <a:lnTo>
                      <a:pt x="57619" y="704385"/>
                    </a:lnTo>
                    <a:lnTo>
                      <a:pt x="37516" y="662687"/>
                    </a:lnTo>
                    <a:lnTo>
                      <a:pt x="21463" y="618861"/>
                    </a:lnTo>
                    <a:lnTo>
                      <a:pt x="9699" y="573147"/>
                    </a:lnTo>
                    <a:lnTo>
                      <a:pt x="2464" y="525784"/>
                    </a:lnTo>
                    <a:lnTo>
                      <a:pt x="0" y="477011"/>
                    </a:lnTo>
                    <a:close/>
                  </a:path>
                </a:pathLst>
              </a:custGeom>
              <a:ln w="12954">
                <a:solidFill>
                  <a:srgbClr val="FFFFFF"/>
                </a:solidFill>
              </a:ln>
            </p:spPr>
            <p:txBody>
              <a:bodyPr wrap="square" lIns="0" tIns="0" rIns="0" bIns="0" rtlCol="0"/>
              <a:lstStyle/>
              <a:p>
                <a:endParaRPr lang="en-US" noProof="0" dirty="0"/>
              </a:p>
            </p:txBody>
          </p:sp>
        </p:grpSp>
        <p:sp>
          <p:nvSpPr>
            <p:cNvPr id="18" name="object 18"/>
            <p:cNvSpPr txBox="1"/>
            <p:nvPr/>
          </p:nvSpPr>
          <p:spPr>
            <a:xfrm>
              <a:off x="1064077" y="5552125"/>
              <a:ext cx="475615" cy="337820"/>
            </a:xfrm>
            <a:prstGeom prst="rect">
              <a:avLst/>
            </a:prstGeom>
          </p:spPr>
          <p:txBody>
            <a:bodyPr vert="horz" wrap="square" lIns="0" tIns="36195" rIns="0" bIns="0" rtlCol="0">
              <a:spAutoFit/>
            </a:bodyPr>
            <a:lstStyle/>
            <a:p>
              <a:pPr marL="101600" marR="5080" indent="-89535">
                <a:lnSpc>
                  <a:spcPts val="1140"/>
                </a:lnSpc>
                <a:spcBef>
                  <a:spcPts val="285"/>
                </a:spcBef>
              </a:pPr>
              <a:r>
                <a:rPr lang="en-US" sz="1100" noProof="0" dirty="0">
                  <a:solidFill>
                    <a:srgbClr val="FFFFFF"/>
                  </a:solidFill>
                  <a:latin typeface="Arial"/>
                  <a:cs typeface="Arial"/>
                </a:rPr>
                <a:t>Root</a:t>
              </a:r>
              <a:r>
                <a:rPr lang="en-US" sz="1100" spc="-30" noProof="0" dirty="0">
                  <a:solidFill>
                    <a:srgbClr val="FFFFFF"/>
                  </a:solidFill>
                  <a:latin typeface="Arial"/>
                  <a:cs typeface="Arial"/>
                </a:rPr>
                <a:t> </a:t>
              </a:r>
              <a:r>
                <a:rPr lang="en-US" sz="1100" spc="-25" noProof="0" dirty="0">
                  <a:solidFill>
                    <a:srgbClr val="FFFFFF"/>
                  </a:solidFill>
                  <a:latin typeface="Arial"/>
                  <a:cs typeface="Arial"/>
                </a:rPr>
                <a:t>of </a:t>
              </a:r>
              <a:r>
                <a:rPr lang="en-US" sz="1100" spc="-10" noProof="0" dirty="0">
                  <a:solidFill>
                    <a:srgbClr val="FFFFFF"/>
                  </a:solidFill>
                  <a:latin typeface="Arial"/>
                  <a:cs typeface="Arial"/>
                </a:rPr>
                <a:t>trust</a:t>
              </a:r>
              <a:endParaRPr lang="en-US" sz="1100" noProof="0" dirty="0">
                <a:latin typeface="Arial"/>
                <a:cs typeface="Arial"/>
              </a:endParaRPr>
            </a:p>
          </p:txBody>
        </p:sp>
      </p:grpSp>
      <p:sp>
        <p:nvSpPr>
          <p:cNvPr id="19" name="object 19"/>
          <p:cNvSpPr/>
          <p:nvPr/>
        </p:nvSpPr>
        <p:spPr>
          <a:xfrm>
            <a:off x="1320166" y="3032551"/>
            <a:ext cx="890458" cy="1008000"/>
          </a:xfrm>
          <a:custGeom>
            <a:avLst/>
            <a:gdLst/>
            <a:ahLst/>
            <a:cxnLst/>
            <a:rect l="l" t="t" r="r" b="b"/>
            <a:pathLst>
              <a:path w="304164" h="355600">
                <a:moveTo>
                  <a:pt x="152019" y="0"/>
                </a:moveTo>
                <a:lnTo>
                  <a:pt x="152019" y="71018"/>
                </a:lnTo>
                <a:lnTo>
                  <a:pt x="0" y="71018"/>
                </a:lnTo>
                <a:lnTo>
                  <a:pt x="0" y="284073"/>
                </a:lnTo>
                <a:lnTo>
                  <a:pt x="152019" y="284073"/>
                </a:lnTo>
                <a:lnTo>
                  <a:pt x="152019" y="355091"/>
                </a:lnTo>
                <a:lnTo>
                  <a:pt x="304038" y="177545"/>
                </a:lnTo>
                <a:lnTo>
                  <a:pt x="152019" y="0"/>
                </a:lnTo>
                <a:close/>
              </a:path>
            </a:pathLst>
          </a:custGeom>
          <a:solidFill>
            <a:srgbClr val="7C0096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24" name="object 24"/>
          <p:cNvSpPr txBox="1"/>
          <p:nvPr/>
        </p:nvSpPr>
        <p:spPr>
          <a:xfrm>
            <a:off x="4018952" y="1839865"/>
            <a:ext cx="3476891" cy="832279"/>
          </a:xfrm>
          <a:prstGeom prst="rect">
            <a:avLst/>
          </a:prstGeom>
          <a:solidFill>
            <a:srgbClr val="7C0096"/>
          </a:solidFill>
          <a:ln w="12953">
            <a:solidFill>
              <a:srgbClr val="FFFFFF"/>
            </a:solidFill>
          </a:ln>
        </p:spPr>
        <p:txBody>
          <a:bodyPr vert="horz" wrap="square" lIns="0" tIns="127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a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tamper</a:t>
            </a:r>
            <a:r>
              <a:rPr lang="en-US" spc="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resistant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environment,</a:t>
            </a:r>
            <a:r>
              <a:rPr lang="en-US" spc="-2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removable,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embedded</a:t>
            </a:r>
            <a:r>
              <a:rPr lang="en-US" spc="-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or</a:t>
            </a:r>
            <a:r>
              <a:rPr lang="en-US" spc="-1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integrated</a:t>
            </a:r>
            <a:endParaRPr lang="en-US" noProof="0" dirty="0">
              <a:latin typeface="Arial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018952" y="4035514"/>
            <a:ext cx="3476891" cy="770403"/>
          </a:xfrm>
          <a:prstGeom prst="rect">
            <a:avLst/>
          </a:prstGeom>
          <a:solidFill>
            <a:srgbClr val="7C0096"/>
          </a:solidFill>
          <a:ln w="12953">
            <a:solidFill>
              <a:srgbClr val="FFFFFF"/>
            </a:solidFill>
          </a:ln>
        </p:spPr>
        <p:txBody>
          <a:bodyPr vert="horz" wrap="square" lIns="0" tIns="55244" rIns="0" bIns="0" rtlCol="0">
            <a:spAutoFit/>
          </a:bodyPr>
          <a:lstStyle/>
          <a:p>
            <a:pPr marL="88900" marR="83820" algn="ctr">
              <a:lnSpc>
                <a:spcPct val="86300"/>
              </a:lnSpc>
              <a:spcBef>
                <a:spcPts val="345"/>
              </a:spcBef>
            </a:pP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an</a:t>
            </a:r>
            <a:r>
              <a:rPr lang="en-US" spc="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isolated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execution</a:t>
            </a:r>
            <a:r>
              <a:rPr lang="en-US" spc="-2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environment</a:t>
            </a:r>
            <a:r>
              <a:rPr lang="en-US" spc="-25" noProof="0" dirty="0">
                <a:solidFill>
                  <a:srgbClr val="FFFFFF"/>
                </a:solidFill>
                <a:latin typeface="Arial"/>
                <a:cs typeface="Arial"/>
              </a:rPr>
              <a:t> in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the</a:t>
            </a:r>
            <a:r>
              <a:rPr lang="en-US" spc="-2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main chip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noProof="0" dirty="0">
                <a:solidFill>
                  <a:srgbClr val="FFFFFF"/>
                </a:solidFill>
                <a:latin typeface="Arial"/>
                <a:cs typeface="Arial"/>
              </a:rPr>
              <a:t>of</a:t>
            </a:r>
            <a:r>
              <a:rPr lang="en-US" spc="-5" noProof="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pc="-25" noProof="0" dirty="0">
                <a:solidFill>
                  <a:srgbClr val="FFFFFF"/>
                </a:solidFill>
                <a:latin typeface="Arial"/>
                <a:cs typeface="Arial"/>
              </a:rPr>
              <a:t>a </a:t>
            </a:r>
            <a:r>
              <a:rPr lang="en-US" spc="-10" noProof="0" dirty="0">
                <a:solidFill>
                  <a:srgbClr val="FFFFFF"/>
                </a:solidFill>
                <a:latin typeface="Arial"/>
                <a:cs typeface="Arial"/>
              </a:rPr>
              <a:t>device.</a:t>
            </a:r>
            <a:endParaRPr lang="en-US" noProof="0" dirty="0">
              <a:latin typeface="Arial"/>
              <a:cs typeface="Aria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352293" y="3032551"/>
            <a:ext cx="890458" cy="1008000"/>
          </a:xfrm>
          <a:custGeom>
            <a:avLst/>
            <a:gdLst/>
            <a:ahLst/>
            <a:cxnLst/>
            <a:rect l="l" t="t" r="r" b="b"/>
            <a:pathLst>
              <a:path w="303529" h="355600">
                <a:moveTo>
                  <a:pt x="151638" y="0"/>
                </a:moveTo>
                <a:lnTo>
                  <a:pt x="151638" y="71018"/>
                </a:lnTo>
                <a:lnTo>
                  <a:pt x="0" y="71018"/>
                </a:lnTo>
                <a:lnTo>
                  <a:pt x="0" y="284073"/>
                </a:lnTo>
                <a:lnTo>
                  <a:pt x="151638" y="284073"/>
                </a:lnTo>
                <a:lnTo>
                  <a:pt x="151638" y="355091"/>
                </a:lnTo>
                <a:lnTo>
                  <a:pt x="303276" y="177545"/>
                </a:lnTo>
                <a:lnTo>
                  <a:pt x="151638" y="0"/>
                </a:lnTo>
                <a:close/>
              </a:path>
            </a:pathLst>
          </a:custGeom>
          <a:solidFill>
            <a:srgbClr val="7C0096"/>
          </a:solidFill>
        </p:spPr>
        <p:txBody>
          <a:bodyPr wrap="square" lIns="0" tIns="0" rIns="0" bIns="0" rtlCol="0"/>
          <a:lstStyle/>
          <a:p>
            <a:endParaRPr lang="en-US" noProof="0" dirty="0"/>
          </a:p>
        </p:txBody>
      </p:sp>
      <p:sp>
        <p:nvSpPr>
          <p:cNvPr id="32" name="Rectangle 31"/>
          <p:cNvSpPr/>
          <p:nvPr/>
        </p:nvSpPr>
        <p:spPr>
          <a:xfrm>
            <a:off x="8297838" y="2298481"/>
            <a:ext cx="2886502" cy="684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Standardized APIs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8297838" y="4079344"/>
            <a:ext cx="2886502" cy="684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Standardized management command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8836925" y="1546584"/>
            <a:ext cx="1808328" cy="627797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bg2"/>
                </a:solidFill>
              </a:rPr>
              <a:t>ID Service</a:t>
            </a:r>
          </a:p>
        </p:txBody>
      </p:sp>
      <p:sp>
        <p:nvSpPr>
          <p:cNvPr id="36" name="Down Arrow 35"/>
          <p:cNvSpPr/>
          <p:nvPr/>
        </p:nvSpPr>
        <p:spPr>
          <a:xfrm>
            <a:off x="9601200" y="2053096"/>
            <a:ext cx="279779" cy="339649"/>
          </a:xfrm>
          <a:prstGeom prst="down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8836925" y="4900542"/>
            <a:ext cx="1808328" cy="627797"/>
          </a:xfrm>
          <a:prstGeom prst="round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bg2"/>
                </a:solidFill>
              </a:rPr>
              <a:t>ID Cloud</a:t>
            </a:r>
          </a:p>
        </p:txBody>
      </p:sp>
      <p:sp>
        <p:nvSpPr>
          <p:cNvPr id="38" name="Up Arrow 37"/>
          <p:cNvSpPr/>
          <p:nvPr/>
        </p:nvSpPr>
        <p:spPr>
          <a:xfrm>
            <a:off x="9575609" y="4587111"/>
            <a:ext cx="330961" cy="396193"/>
          </a:xfrm>
          <a:prstGeom prst="upArrow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>
              <a:solidFill>
                <a:schemeClr val="tx1"/>
              </a:solidFill>
            </a:endParaRPr>
          </a:p>
        </p:txBody>
      </p:sp>
      <p:cxnSp>
        <p:nvCxnSpPr>
          <p:cNvPr id="40" name="Straight Arrow Connector 39"/>
          <p:cNvCxnSpPr>
            <a:stCxn id="35" idx="3"/>
            <a:endCxn id="37" idx="3"/>
          </p:cNvCxnSpPr>
          <p:nvPr/>
        </p:nvCxnSpPr>
        <p:spPr>
          <a:xfrm>
            <a:off x="10645253" y="1860483"/>
            <a:ext cx="12700" cy="3353958"/>
          </a:xfrm>
          <a:prstGeom prst="bentConnector3">
            <a:avLst>
              <a:gd name="adj1" fmla="val 8516417"/>
            </a:avLst>
          </a:prstGeom>
          <a:ln w="762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8320584" y="3194551"/>
            <a:ext cx="2886502" cy="684000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tx1"/>
                </a:solidFill>
              </a:rPr>
              <a:t>Clear level of robustness</a:t>
            </a:r>
          </a:p>
        </p:txBody>
      </p:sp>
      <p:sp>
        <p:nvSpPr>
          <p:cNvPr id="47" name="Rectangle 46"/>
          <p:cNvSpPr/>
          <p:nvPr/>
        </p:nvSpPr>
        <p:spPr>
          <a:xfrm>
            <a:off x="1616907" y="5992445"/>
            <a:ext cx="96035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noProof="0" dirty="0"/>
              <a:t>Provide clear foundation for Service providers to develop, deploy and manage eID services </a:t>
            </a:r>
          </a:p>
        </p:txBody>
      </p:sp>
      <p:sp>
        <p:nvSpPr>
          <p:cNvPr id="27" name="Oval 26"/>
          <p:cNvSpPr/>
          <p:nvPr/>
        </p:nvSpPr>
        <p:spPr>
          <a:xfrm>
            <a:off x="2201263" y="2591941"/>
            <a:ext cx="1940771" cy="1889220"/>
          </a:xfrm>
          <a:prstGeom prst="ellipse">
            <a:avLst/>
          </a:prstGeom>
          <a:solidFill>
            <a:srgbClr val="7C009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noProof="0" dirty="0">
                <a:solidFill>
                  <a:srgbClr val="FFFFFF"/>
                </a:solidFill>
                <a:cs typeface="Arial"/>
              </a:rPr>
              <a:t>Secure</a:t>
            </a:r>
            <a:r>
              <a:rPr lang="en-US" spc="-20" noProof="0" dirty="0">
                <a:solidFill>
                  <a:srgbClr val="FFFFFF"/>
                </a:solidFill>
                <a:cs typeface="Arial"/>
              </a:rPr>
              <a:t> </a:t>
            </a:r>
            <a:r>
              <a:rPr lang="en-US" spc="-10" noProof="0" dirty="0">
                <a:solidFill>
                  <a:srgbClr val="FFFFFF"/>
                </a:solidFill>
                <a:cs typeface="Arial"/>
              </a:rPr>
              <a:t>Component</a:t>
            </a:r>
          </a:p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1600" spc="-10" noProof="0" dirty="0">
                <a:solidFill>
                  <a:srgbClr val="FFFFFF"/>
                </a:solidFill>
                <a:cs typeface="Arial"/>
              </a:rPr>
              <a:t>Isolated Execution Environment</a:t>
            </a:r>
            <a:endParaRPr lang="en-US" sz="1600" noProof="0" dirty="0"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BB59470-3301-278B-A297-C0B1F7E5D1EF}"/>
              </a:ext>
            </a:extLst>
          </p:cNvPr>
          <p:cNvSpPr txBox="1"/>
          <p:nvPr/>
        </p:nvSpPr>
        <p:spPr>
          <a:xfrm>
            <a:off x="2842518" y="4934375"/>
            <a:ext cx="6094206" cy="2314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65430" marR="259079" algn="ctr">
              <a:lnSpc>
                <a:spcPts val="940"/>
              </a:lnSpc>
              <a:spcBef>
                <a:spcPts val="434"/>
              </a:spcBef>
            </a:pPr>
            <a:r>
              <a:rPr lang="en-US" noProof="0" dirty="0">
                <a:solidFill>
                  <a:schemeClr val="accent3"/>
                </a:solidFill>
                <a:latin typeface="Arial"/>
                <a:cs typeface="Arial"/>
              </a:rPr>
              <a:t>Trusted</a:t>
            </a:r>
            <a:r>
              <a:rPr lang="en-US" spc="-20" noProof="0" dirty="0">
                <a:solidFill>
                  <a:schemeClr val="accent3"/>
                </a:solidFill>
                <a:latin typeface="Arial"/>
                <a:cs typeface="Arial"/>
              </a:rPr>
              <a:t> </a:t>
            </a:r>
            <a:r>
              <a:rPr lang="en-US" spc="-10" noProof="0" dirty="0">
                <a:solidFill>
                  <a:schemeClr val="accent3"/>
                </a:solidFill>
                <a:latin typeface="Arial"/>
                <a:cs typeface="Arial"/>
              </a:rPr>
              <a:t>Execution Environment (TEE)</a:t>
            </a:r>
            <a:endParaRPr lang="en-US" noProof="0" dirty="0">
              <a:solidFill>
                <a:schemeClr val="accent3"/>
              </a:solidFill>
              <a:latin typeface="Arial"/>
              <a:cs typeface="Arial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5435491-CADB-2993-5FDD-B42F6EA9527F}"/>
              </a:ext>
            </a:extLst>
          </p:cNvPr>
          <p:cNvSpPr txBox="1"/>
          <p:nvPr/>
        </p:nvSpPr>
        <p:spPr>
          <a:xfrm>
            <a:off x="2579700" y="1453294"/>
            <a:ext cx="60942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18770" algn="ctr">
              <a:lnSpc>
                <a:spcPct val="100000"/>
              </a:lnSpc>
            </a:pPr>
            <a:r>
              <a:rPr lang="en-US" noProof="0" dirty="0">
                <a:solidFill>
                  <a:schemeClr val="accent3"/>
                </a:solidFill>
                <a:latin typeface="Arial"/>
                <a:cs typeface="Arial"/>
              </a:rPr>
              <a:t>Secure</a:t>
            </a:r>
            <a:r>
              <a:rPr lang="en-US" spc="-15" noProof="0" dirty="0">
                <a:solidFill>
                  <a:schemeClr val="accent3"/>
                </a:solidFill>
                <a:latin typeface="Arial"/>
                <a:cs typeface="Arial"/>
              </a:rPr>
              <a:t> </a:t>
            </a:r>
            <a:r>
              <a:rPr lang="en-US" spc="-10" noProof="0" dirty="0">
                <a:solidFill>
                  <a:schemeClr val="accent3"/>
                </a:solidFill>
                <a:latin typeface="Arial"/>
                <a:cs typeface="Arial"/>
              </a:rPr>
              <a:t>Element </a:t>
            </a:r>
            <a:r>
              <a:rPr lang="en-US" noProof="0" dirty="0">
                <a:solidFill>
                  <a:schemeClr val="accent3"/>
                </a:solidFill>
                <a:latin typeface="Arial"/>
                <a:cs typeface="Arial"/>
              </a:rPr>
              <a:t>(SE)</a:t>
            </a:r>
          </a:p>
        </p:txBody>
      </p:sp>
    </p:spTree>
    <p:extLst>
      <p:ext uri="{BB962C8B-B14F-4D97-AF65-F5344CB8AC3E}">
        <p14:creationId xmlns:p14="http://schemas.microsoft.com/office/powerpoint/2010/main" val="41089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6645090-360A-69A2-10E7-2CABFFDA3B2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107" y="1543868"/>
            <a:ext cx="10728325" cy="2167023"/>
          </a:xfrm>
        </p:spPr>
        <p:txBody>
          <a:bodyPr>
            <a:noAutofit/>
          </a:bodyPr>
          <a:lstStyle/>
          <a:p>
            <a:r>
              <a:rPr lang="en-US" sz="5400" noProof="0" dirty="0"/>
              <a:t>Good News</a:t>
            </a:r>
          </a:p>
        </p:txBody>
      </p:sp>
      <p:sp>
        <p:nvSpPr>
          <p:cNvPr id="8" name="Subtitle 7">
            <a:extLst>
              <a:ext uri="{FF2B5EF4-FFF2-40B4-BE49-F238E27FC236}">
                <a16:creationId xmlns:a16="http://schemas.microsoft.com/office/drawing/2014/main" id="{D2307916-EBFE-E92F-D004-43A628E316E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837" y="5228216"/>
            <a:ext cx="10728325" cy="907472"/>
          </a:xfrm>
        </p:spPr>
        <p:txBody>
          <a:bodyPr/>
          <a:lstStyle/>
          <a:p>
            <a:r>
              <a:rPr lang="en-US" noProof="0" dirty="0"/>
              <a:t>All GSM phones uses a SIM</a:t>
            </a:r>
          </a:p>
          <a:p>
            <a:r>
              <a:rPr lang="en-US" noProof="0" dirty="0"/>
              <a:t>and SIMs support GlobalPlatform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DABD419-E71A-18BC-3740-73146B37703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4B78084-09C3-86D6-FFCF-526E92EAE66A}"/>
              </a:ext>
            </a:extLst>
          </p:cNvPr>
          <p:cNvSpPr/>
          <p:nvPr/>
        </p:nvSpPr>
        <p:spPr>
          <a:xfrm>
            <a:off x="3580442" y="1543868"/>
            <a:ext cx="8021748" cy="3770263"/>
          </a:xfrm>
          <a:prstGeom prst="rect">
            <a:avLst/>
          </a:prstGeom>
          <a:noFill/>
          <a:scene3d>
            <a:camera prst="obliqueBottomLeft"/>
            <a:lightRig rig="threePt" dir="t"/>
          </a:scene3d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3900" b="0" cap="none" spc="0" noProof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100%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1AAE3A5-EC1A-8D3A-A827-D16D2B092090}"/>
              </a:ext>
            </a:extLst>
          </p:cNvPr>
          <p:cNvSpPr/>
          <p:nvPr/>
        </p:nvSpPr>
        <p:spPr>
          <a:xfrm>
            <a:off x="731520" y="2286000"/>
            <a:ext cx="1474470" cy="91440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SIM</a:t>
            </a:r>
          </a:p>
        </p:txBody>
      </p:sp>
    </p:spTree>
    <p:extLst>
      <p:ext uri="{BB962C8B-B14F-4D97-AF65-F5344CB8AC3E}">
        <p14:creationId xmlns:p14="http://schemas.microsoft.com/office/powerpoint/2010/main" val="36399942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3">
            <a:extLst>
              <a:ext uri="{FF2B5EF4-FFF2-40B4-BE49-F238E27FC236}">
                <a16:creationId xmlns:a16="http://schemas.microsoft.com/office/drawing/2014/main" id="{B9C2489F-342A-F3C3-7E73-DBF7D617F0D5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xfrm>
            <a:off x="731838" y="1844674"/>
            <a:ext cx="6654466" cy="429101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Key drivers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noProof="0" dirty="0">
                <a:ln>
                  <a:noFill/>
                </a:ln>
                <a:effectLst/>
              </a:rPr>
              <a:t>Mobile Payments:</a:t>
            </a: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eSEs are crucial for securing mobile wallets and financial transactions.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noProof="0" dirty="0">
                <a:ln>
                  <a:noFill/>
                </a:ln>
                <a:effectLst/>
              </a:rPr>
              <a:t>Identity and Data Protection:</a:t>
            </a: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They are used to protect sensitive data and perform secure identity verification.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noProof="0" dirty="0">
                <a:ln>
                  <a:noFill/>
                </a:ln>
                <a:effectLst/>
              </a:rPr>
              <a:t>Emergence of eSIM:</a:t>
            </a: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The increasing adoption of eSIM technology fuels demand for integrated secure elements for remote provisioning and subscriber authentication.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Char char="•"/>
              <a:tabLst/>
            </a:pPr>
            <a:r>
              <a:rPr kumimoji="0" lang="en-US" b="1" i="0" u="none" strike="noStrike" cap="none" normalizeH="0" baseline="0" noProof="0" dirty="0">
                <a:ln>
                  <a:noFill/>
                </a:ln>
                <a:effectLst/>
              </a:rPr>
              <a:t>Connected Services:</a:t>
            </a: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noProof="0" dirty="0">
                <a:ln>
                  <a:noFill/>
                </a:ln>
                <a:effectLst/>
              </a:rPr>
              <a:t>Smartphones are becoming central to other connected services, such as unlocking cars, which requires a high level of hardware-based security. 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</a:pPr>
            <a:endParaRPr kumimoji="0" lang="en-US" b="0" i="0" u="none" strike="noStrike" cap="none" normalizeH="0" baseline="0" noProof="0" dirty="0">
              <a:ln>
                <a:noFill/>
              </a:ln>
              <a:effectLst/>
            </a:endParaRPr>
          </a:p>
        </p:txBody>
      </p:sp>
      <p:sp>
        <p:nvSpPr>
          <p:cNvPr id="15" name="Title 14">
            <a:extLst>
              <a:ext uri="{FF2B5EF4-FFF2-40B4-BE49-F238E27FC236}">
                <a16:creationId xmlns:a16="http://schemas.microsoft.com/office/drawing/2014/main" id="{466860F9-3131-D223-818E-712E09091D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6654466" cy="408379"/>
          </a:xfrm>
        </p:spPr>
        <p:txBody>
          <a:bodyPr anchor="t">
            <a:normAutofit/>
          </a:bodyPr>
          <a:lstStyle/>
          <a:p>
            <a:r>
              <a:rPr lang="en-US" sz="2800" noProof="0" dirty="0"/>
              <a:t>What’s the market trend ?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65A4E916-8D9B-D428-81A0-FC1ADEFDBCC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890925" y="1867057"/>
            <a:ext cx="2569238" cy="4268630"/>
          </a:xfrm>
        </p:spPr>
        <p:txBody>
          <a:bodyPr/>
          <a:lstStyle/>
          <a:p>
            <a:r>
              <a:rPr lang="en-US" noProof="0" dirty="0"/>
              <a:t>Secure Elements are embedded in smartphones and provide more and more secure services going forward</a:t>
            </a:r>
          </a:p>
        </p:txBody>
      </p:sp>
    </p:spTree>
    <p:extLst>
      <p:ext uri="{BB962C8B-B14F-4D97-AF65-F5344CB8AC3E}">
        <p14:creationId xmlns:p14="http://schemas.microsoft.com/office/powerpoint/2010/main" val="2533236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graph&#10;&#10;AI-generated content may be incorrect.">
            <a:extLst>
              <a:ext uri="{FF2B5EF4-FFF2-40B4-BE49-F238E27FC236}">
                <a16:creationId xmlns:a16="http://schemas.microsoft.com/office/drawing/2014/main" id="{36BE8CEA-C062-0B15-CE67-D3E695286E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-309" b="309"/>
          <a:stretch>
            <a:fillRect/>
          </a:stretch>
        </p:blipFill>
        <p:spPr>
          <a:xfrm>
            <a:off x="470878" y="2255417"/>
            <a:ext cx="11336311" cy="435360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7B2D36-0CE1-B9F9-04BA-377F910212E4}"/>
              </a:ext>
            </a:extLst>
          </p:cNvPr>
          <p:cNvSpPr txBox="1"/>
          <p:nvPr/>
        </p:nvSpPr>
        <p:spPr>
          <a:xfrm>
            <a:off x="4096512" y="536966"/>
            <a:ext cx="6096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What’s the market trend ?</a:t>
            </a:r>
            <a:endParaRPr lang="en-US" noProof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597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6042BE-5812-CF3C-BE63-2AC305CB6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A106775-D426-D612-18DE-E05B228E218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noProof="0" dirty="0"/>
              <a:t>Today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3C33A4F-829B-8DF1-606F-1586E869D204}"/>
              </a:ext>
            </a:extLst>
          </p:cNvPr>
          <p:cNvSpPr/>
          <p:nvPr/>
        </p:nvSpPr>
        <p:spPr>
          <a:xfrm>
            <a:off x="496959" y="2286000"/>
            <a:ext cx="1474470" cy="9144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SIM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9FE3DB6-86D6-DF51-3965-98672B3D6AE0}"/>
              </a:ext>
            </a:extLst>
          </p:cNvPr>
          <p:cNvSpPr/>
          <p:nvPr/>
        </p:nvSpPr>
        <p:spPr>
          <a:xfrm>
            <a:off x="3986073" y="4199787"/>
            <a:ext cx="1474470" cy="9144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Embedded Secure Element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4E2348F-DE3D-3DFD-97DA-1032713501D7}"/>
              </a:ext>
            </a:extLst>
          </p:cNvPr>
          <p:cNvSpPr/>
          <p:nvPr/>
        </p:nvSpPr>
        <p:spPr>
          <a:xfrm>
            <a:off x="4025153" y="1850315"/>
            <a:ext cx="1474470" cy="914400"/>
          </a:xfrm>
          <a:prstGeom prst="rect">
            <a:avLst/>
          </a:prstGeom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/>
              <a:t>eSIM</a:t>
            </a:r>
          </a:p>
        </p:txBody>
      </p:sp>
      <p:cxnSp>
        <p:nvCxnSpPr>
          <p:cNvPr id="14" name="Connector: Curved 13">
            <a:extLst>
              <a:ext uri="{FF2B5EF4-FFF2-40B4-BE49-F238E27FC236}">
                <a16:creationId xmlns:a16="http://schemas.microsoft.com/office/drawing/2014/main" id="{5B7C3102-23A7-0E93-F752-14B09F05D427}"/>
              </a:ext>
            </a:extLst>
          </p:cNvPr>
          <p:cNvCxnSpPr>
            <a:stCxn id="10" idx="3"/>
            <a:endCxn id="12" idx="1"/>
          </p:cNvCxnSpPr>
          <p:nvPr/>
        </p:nvCxnSpPr>
        <p:spPr>
          <a:xfrm flipV="1">
            <a:off x="1971429" y="2307515"/>
            <a:ext cx="2053724" cy="435685"/>
          </a:xfrm>
          <a:prstGeom prst="curvedConnector3">
            <a:avLst/>
          </a:prstGeom>
          <a:ln w="76200"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AE725120-4795-CDA3-8551-C59FDA44D1EA}"/>
              </a:ext>
            </a:extLst>
          </p:cNvPr>
          <p:cNvSpPr txBox="1"/>
          <p:nvPr/>
        </p:nvSpPr>
        <p:spPr>
          <a:xfrm rot="21204506">
            <a:off x="2486025" y="20574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US" noProof="0" dirty="0">
                <a:solidFill>
                  <a:schemeClr val="bg1"/>
                </a:solidFill>
              </a:rPr>
              <a:t>Embedded</a:t>
            </a:r>
          </a:p>
          <a:p>
            <a:pPr algn="l"/>
            <a:endParaRPr lang="en-US" noProof="0" dirty="0">
              <a:solidFill>
                <a:schemeClr val="bg1"/>
              </a:solidFill>
            </a:endParaRPr>
          </a:p>
          <a:p>
            <a:pPr algn="l"/>
            <a:endParaRPr lang="en-US" noProof="0" dirty="0">
              <a:solidFill>
                <a:schemeClr val="bg1"/>
              </a:solidFill>
            </a:endParaRPr>
          </a:p>
          <a:p>
            <a:r>
              <a:rPr lang="en-US" noProof="0" dirty="0">
                <a:solidFill>
                  <a:schemeClr val="bg1"/>
                </a:solidFill>
              </a:rPr>
              <a:t>Security certified</a:t>
            </a:r>
          </a:p>
          <a:p>
            <a:r>
              <a:rPr lang="en-US" noProof="0" dirty="0">
                <a:solidFill>
                  <a:schemeClr val="bg1"/>
                </a:solidFill>
              </a:rPr>
              <a:t>For MNO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940CD73-0839-001E-1448-DBA85A544CC0}"/>
              </a:ext>
            </a:extLst>
          </p:cNvPr>
          <p:cNvSpPr txBox="1"/>
          <p:nvPr/>
        </p:nvSpPr>
        <p:spPr>
          <a:xfrm>
            <a:off x="3833673" y="5123307"/>
            <a:ext cx="198113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noProof="0" dirty="0">
                <a:solidFill>
                  <a:schemeClr val="bg1"/>
                </a:solidFill>
              </a:rPr>
              <a:t>Security certified</a:t>
            </a:r>
          </a:p>
          <a:p>
            <a:pPr algn="ctr"/>
            <a:r>
              <a:rPr lang="en-US" noProof="0" dirty="0">
                <a:solidFill>
                  <a:schemeClr val="bg1"/>
                </a:solidFill>
              </a:rPr>
              <a:t>For Payment</a:t>
            </a:r>
          </a:p>
        </p:txBody>
      </p:sp>
      <p:sp>
        <p:nvSpPr>
          <p:cNvPr id="19" name="Flowchart: Magnetic Disk 18">
            <a:extLst>
              <a:ext uri="{FF2B5EF4-FFF2-40B4-BE49-F238E27FC236}">
                <a16:creationId xmlns:a16="http://schemas.microsoft.com/office/drawing/2014/main" id="{CA9BC294-9ADB-3C8D-BA27-15FCECE54E87}"/>
              </a:ext>
            </a:extLst>
          </p:cNvPr>
          <p:cNvSpPr/>
          <p:nvPr/>
        </p:nvSpPr>
        <p:spPr>
          <a:xfrm>
            <a:off x="6508517" y="1741094"/>
            <a:ext cx="1559859" cy="1530275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accent1"/>
                </a:solidFill>
              </a:rPr>
              <a:t>SM DP</a:t>
            </a:r>
          </a:p>
        </p:txBody>
      </p:sp>
      <p:sp>
        <p:nvSpPr>
          <p:cNvPr id="20" name="Flowchart: Magnetic Disk 19">
            <a:extLst>
              <a:ext uri="{FF2B5EF4-FFF2-40B4-BE49-F238E27FC236}">
                <a16:creationId xmlns:a16="http://schemas.microsoft.com/office/drawing/2014/main" id="{EE5B21D9-D903-D0C3-5644-F3A21C972BB5}"/>
              </a:ext>
            </a:extLst>
          </p:cNvPr>
          <p:cNvSpPr/>
          <p:nvPr/>
        </p:nvSpPr>
        <p:spPr>
          <a:xfrm>
            <a:off x="6508517" y="3990191"/>
            <a:ext cx="1559859" cy="1530275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accent1"/>
                </a:solidFill>
              </a:rPr>
              <a:t>SP TSM</a:t>
            </a:r>
          </a:p>
        </p:txBody>
      </p:sp>
      <p:pic>
        <p:nvPicPr>
          <p:cNvPr id="22" name="Picture 21" descr="A building with a shield and keyhole&#10;&#10;AI-generated content may be incorrect.">
            <a:extLst>
              <a:ext uri="{FF2B5EF4-FFF2-40B4-BE49-F238E27FC236}">
                <a16:creationId xmlns:a16="http://schemas.microsoft.com/office/drawing/2014/main" id="{A7F341AD-9873-BB93-9333-34801965D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1911" y="2743200"/>
            <a:ext cx="1119804" cy="1456587"/>
          </a:xfrm>
          <a:prstGeom prst="rect">
            <a:avLst/>
          </a:prstGeom>
        </p:spPr>
      </p:pic>
      <p:sp>
        <p:nvSpPr>
          <p:cNvPr id="23" name="Flowchart: Magnetic Disk 22">
            <a:extLst>
              <a:ext uri="{FF2B5EF4-FFF2-40B4-BE49-F238E27FC236}">
                <a16:creationId xmlns:a16="http://schemas.microsoft.com/office/drawing/2014/main" id="{7ED3D182-E7A8-5B2A-4DAF-89E8BF295753}"/>
              </a:ext>
            </a:extLst>
          </p:cNvPr>
          <p:cNvSpPr/>
          <p:nvPr/>
        </p:nvSpPr>
        <p:spPr>
          <a:xfrm>
            <a:off x="6731458" y="5706932"/>
            <a:ext cx="1113977" cy="1013322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accent1"/>
                </a:solidFill>
              </a:rPr>
              <a:t>SEI TSM</a:t>
            </a:r>
          </a:p>
        </p:txBody>
      </p:sp>
      <p:sp>
        <p:nvSpPr>
          <p:cNvPr id="24" name="Flowchart: Magnetic Disk 23">
            <a:extLst>
              <a:ext uri="{FF2B5EF4-FFF2-40B4-BE49-F238E27FC236}">
                <a16:creationId xmlns:a16="http://schemas.microsoft.com/office/drawing/2014/main" id="{786A8D16-6BE6-EABD-75F7-F9DA913845DE}"/>
              </a:ext>
            </a:extLst>
          </p:cNvPr>
          <p:cNvSpPr/>
          <p:nvPr/>
        </p:nvSpPr>
        <p:spPr>
          <a:xfrm>
            <a:off x="6731458" y="458760"/>
            <a:ext cx="1113977" cy="1013322"/>
          </a:xfrm>
          <a:prstGeom prst="flowChartMagneticDisk">
            <a:avLst/>
          </a:prstGeom>
          <a:solidFill>
            <a:schemeClr val="accent3">
              <a:lumMod val="20000"/>
              <a:lumOff val="80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noProof="0" dirty="0">
                <a:solidFill>
                  <a:schemeClr val="accent1"/>
                </a:solidFill>
              </a:rPr>
              <a:t>GSMA </a:t>
            </a:r>
          </a:p>
          <a:p>
            <a:pPr algn="ctr"/>
            <a:r>
              <a:rPr lang="en-US" noProof="0" dirty="0">
                <a:solidFill>
                  <a:schemeClr val="accent1"/>
                </a:solidFill>
              </a:rPr>
              <a:t>CI</a:t>
            </a:r>
          </a:p>
        </p:txBody>
      </p:sp>
      <p:cxnSp>
        <p:nvCxnSpPr>
          <p:cNvPr id="25" name="Connector: Curved 24">
            <a:extLst>
              <a:ext uri="{FF2B5EF4-FFF2-40B4-BE49-F238E27FC236}">
                <a16:creationId xmlns:a16="http://schemas.microsoft.com/office/drawing/2014/main" id="{04220C66-14EF-5056-B3A0-FB7F496035A1}"/>
              </a:ext>
            </a:extLst>
          </p:cNvPr>
          <p:cNvCxnSpPr>
            <a:cxnSpLocks/>
            <a:stCxn id="22" idx="1"/>
            <a:endCxn id="19" idx="4"/>
          </p:cNvCxnSpPr>
          <p:nvPr/>
        </p:nvCxnSpPr>
        <p:spPr>
          <a:xfrm rot="10800000">
            <a:off x="8068377" y="2506232"/>
            <a:ext cx="2063535" cy="965262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8" name="Connector: Curved 27">
            <a:extLst>
              <a:ext uri="{FF2B5EF4-FFF2-40B4-BE49-F238E27FC236}">
                <a16:creationId xmlns:a16="http://schemas.microsoft.com/office/drawing/2014/main" id="{8A6989EB-817C-95F0-7B83-E83FB10783F2}"/>
              </a:ext>
            </a:extLst>
          </p:cNvPr>
          <p:cNvCxnSpPr>
            <a:cxnSpLocks/>
            <a:stCxn id="22" idx="1"/>
            <a:endCxn id="20" idx="4"/>
          </p:cNvCxnSpPr>
          <p:nvPr/>
        </p:nvCxnSpPr>
        <p:spPr>
          <a:xfrm rot="10800000" flipV="1">
            <a:off x="8068377" y="3471493"/>
            <a:ext cx="2063535" cy="1283835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49D34B42-11CD-CA18-EA67-B16363ECCD14}"/>
              </a:ext>
            </a:extLst>
          </p:cNvPr>
          <p:cNvCxnSpPr>
            <a:cxnSpLocks/>
            <a:stCxn id="19" idx="2"/>
            <a:endCxn id="12" idx="3"/>
          </p:cNvCxnSpPr>
          <p:nvPr/>
        </p:nvCxnSpPr>
        <p:spPr>
          <a:xfrm rot="10800000">
            <a:off x="5499623" y="2307516"/>
            <a:ext cx="1008894" cy="198717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A7FA0DC5-7E7C-E104-BCFA-F05822AA7DF1}"/>
              </a:ext>
            </a:extLst>
          </p:cNvPr>
          <p:cNvCxnSpPr>
            <a:cxnSpLocks/>
            <a:stCxn id="20" idx="2"/>
            <a:endCxn id="11" idx="3"/>
          </p:cNvCxnSpPr>
          <p:nvPr/>
        </p:nvCxnSpPr>
        <p:spPr>
          <a:xfrm rot="10800000">
            <a:off x="5460543" y="4656987"/>
            <a:ext cx="1047974" cy="98342"/>
          </a:xfrm>
          <a:prstGeom prst="curvedConnector3">
            <a:avLst/>
          </a:prstGeom>
          <a:ln w="76200">
            <a:solidFill>
              <a:schemeClr val="accent4">
                <a:lumMod val="60000"/>
                <a:lumOff val="40000"/>
              </a:schemeClr>
            </a:solidFill>
            <a:prstDash val="dash"/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42" name="Title 14">
            <a:extLst>
              <a:ext uri="{FF2B5EF4-FFF2-40B4-BE49-F238E27FC236}">
                <a16:creationId xmlns:a16="http://schemas.microsoft.com/office/drawing/2014/main" id="{76520912-76C0-BAC4-D78F-E236F23BE1B4}"/>
              </a:ext>
            </a:extLst>
          </p:cNvPr>
          <p:cNvSpPr txBox="1">
            <a:spLocks/>
          </p:cNvSpPr>
          <p:nvPr/>
        </p:nvSpPr>
        <p:spPr>
          <a:xfrm>
            <a:off x="390462" y="6187262"/>
            <a:ext cx="6654466" cy="408379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80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800" noProof="0" dirty="0"/>
              <a:t>Today solutions</a:t>
            </a:r>
          </a:p>
        </p:txBody>
      </p:sp>
      <p:sp>
        <p:nvSpPr>
          <p:cNvPr id="43" name="Rectangle: Top Corners Rounded 42">
            <a:extLst>
              <a:ext uri="{FF2B5EF4-FFF2-40B4-BE49-F238E27FC236}">
                <a16:creationId xmlns:a16="http://schemas.microsoft.com/office/drawing/2014/main" id="{782B9652-3B53-DAF2-65AC-6FEB11B3D645}"/>
              </a:ext>
            </a:extLst>
          </p:cNvPr>
          <p:cNvSpPr/>
          <p:nvPr/>
        </p:nvSpPr>
        <p:spPr>
          <a:xfrm>
            <a:off x="6327648" y="243840"/>
            <a:ext cx="3427788" cy="3227653"/>
          </a:xfrm>
          <a:prstGeom prst="round2Same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noProof="0" dirty="0">
                <a:solidFill>
                  <a:schemeClr val="tx2"/>
                </a:solidFill>
              </a:rPr>
              <a:t>MNO</a:t>
            </a:r>
          </a:p>
        </p:txBody>
      </p:sp>
      <p:sp>
        <p:nvSpPr>
          <p:cNvPr id="44" name="Rectangle: Top Corners Rounded 43">
            <a:extLst>
              <a:ext uri="{FF2B5EF4-FFF2-40B4-BE49-F238E27FC236}">
                <a16:creationId xmlns:a16="http://schemas.microsoft.com/office/drawing/2014/main" id="{5B9ADDD4-FBB1-FC32-E7A7-263BAE001431}"/>
              </a:ext>
            </a:extLst>
          </p:cNvPr>
          <p:cNvSpPr/>
          <p:nvPr/>
        </p:nvSpPr>
        <p:spPr>
          <a:xfrm>
            <a:off x="6300531" y="3541551"/>
            <a:ext cx="3427788" cy="3227653"/>
          </a:xfrm>
          <a:prstGeom prst="round2Same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noProof="0" dirty="0">
                <a:solidFill>
                  <a:schemeClr val="tx2"/>
                </a:solidFill>
              </a:rPr>
              <a:t>Device </a:t>
            </a:r>
          </a:p>
          <a:p>
            <a:pPr algn="r"/>
            <a:r>
              <a:rPr lang="en-US" noProof="0" dirty="0">
                <a:solidFill>
                  <a:schemeClr val="tx2"/>
                </a:solidFill>
              </a:rPr>
              <a:t>Manufacturer</a:t>
            </a:r>
          </a:p>
        </p:txBody>
      </p:sp>
    </p:spTree>
    <p:extLst>
      <p:ext uri="{BB962C8B-B14F-4D97-AF65-F5344CB8AC3E}">
        <p14:creationId xmlns:p14="http://schemas.microsoft.com/office/powerpoint/2010/main" val="26207554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CF817-5507-1BC7-6B4A-33BD0EB6A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flags with a flag in the middle&#10;&#10;Description automatically generated">
            <a:extLst>
              <a:ext uri="{FF2B5EF4-FFF2-40B4-BE49-F238E27FC236}">
                <a16:creationId xmlns:a16="http://schemas.microsoft.com/office/drawing/2014/main" id="{E7C1BD46-A498-B362-8DF8-BCC9ACB0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28" y="2756610"/>
            <a:ext cx="4321834" cy="30252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512410-8AB9-414C-07CE-0C7BBF0A07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009" y="3229220"/>
            <a:ext cx="2440112" cy="244011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69B522-36FE-EE6D-C09D-BF1B2BE49FCC}"/>
              </a:ext>
            </a:extLst>
          </p:cNvPr>
          <p:cNvSpPr txBox="1"/>
          <p:nvPr/>
        </p:nvSpPr>
        <p:spPr>
          <a:xfrm>
            <a:off x="4808691" y="5904565"/>
            <a:ext cx="220474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noProof="0" dirty="0">
                <a:solidFill>
                  <a:schemeClr val="bg1"/>
                </a:solidFill>
              </a:rPr>
              <a:t>A smartphone stays in the field around 7 years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6926B4-50CF-4624-FB67-084A3E1BEF1D}"/>
              </a:ext>
            </a:extLst>
          </p:cNvPr>
          <p:cNvSpPr txBox="1"/>
          <p:nvPr/>
        </p:nvSpPr>
        <p:spPr>
          <a:xfrm>
            <a:off x="2032865" y="2756610"/>
            <a:ext cx="512961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600" noProof="0" dirty="0">
                <a:solidFill>
                  <a:schemeClr val="bg1"/>
                </a:solidFill>
              </a:rPr>
              <a:t>27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DBD0238-85A9-2A60-11E7-9FCF991A6A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12485" y="3655917"/>
            <a:ext cx="2943440" cy="2027703"/>
          </a:xfrm>
          <a:prstGeom prst="rect">
            <a:avLst/>
          </a:prstGeom>
        </p:spPr>
      </p:pic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F835DE80-DD6B-2559-F4C2-0B2C47BC0C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5217940"/>
              </p:ext>
            </p:extLst>
          </p:nvPr>
        </p:nvGraphicFramePr>
        <p:xfrm>
          <a:off x="472319" y="1281983"/>
          <a:ext cx="11247362" cy="904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7256019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A2D605A6-4A00-D441-14E9-168B9B50A3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46307" y="116296"/>
            <a:ext cx="10573966" cy="1329595"/>
          </a:xfrm>
        </p:spPr>
        <p:txBody>
          <a:bodyPr wrap="square">
            <a:spAutoFit/>
          </a:bodyPr>
          <a:lstStyle/>
          <a:p>
            <a:r>
              <a:rPr lang="en-US" sz="5400" noProof="0" dirty="0"/>
              <a:t>GlobalPlatform solution map for EU-DI</a:t>
            </a:r>
          </a:p>
        </p:txBody>
      </p:sp>
      <p:pic>
        <p:nvPicPr>
          <p:cNvPr id="16" name="Picture 15" descr="A blue and black logo&#10;&#10;Description automatically generated">
            <a:extLst>
              <a:ext uri="{FF2B5EF4-FFF2-40B4-BE49-F238E27FC236}">
                <a16:creationId xmlns:a16="http://schemas.microsoft.com/office/drawing/2014/main" id="{EA412B51-F27E-8927-32B4-A20762605B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577" y="1570888"/>
            <a:ext cx="991033" cy="805214"/>
          </a:xfrm>
          <a:prstGeom prst="rect">
            <a:avLst/>
          </a:prstGeom>
        </p:spPr>
      </p:pic>
      <p:pic>
        <p:nvPicPr>
          <p:cNvPr id="18" name="Picture 17" descr="A black and white logo&#10;&#10;Description automatically generated">
            <a:extLst>
              <a:ext uri="{FF2B5EF4-FFF2-40B4-BE49-F238E27FC236}">
                <a16:creationId xmlns:a16="http://schemas.microsoft.com/office/drawing/2014/main" id="{A49DEA98-E994-2D2F-F03C-F680175AD9F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3583" y="2501099"/>
            <a:ext cx="973020" cy="483450"/>
          </a:xfrm>
          <a:prstGeom prst="rect">
            <a:avLst/>
          </a:prstGeom>
        </p:spPr>
      </p:pic>
      <p:pic>
        <p:nvPicPr>
          <p:cNvPr id="20" name="Picture 19" descr="A logo with stars and a flag&#10;&#10;Description automatically generated">
            <a:extLst>
              <a:ext uri="{FF2B5EF4-FFF2-40B4-BE49-F238E27FC236}">
                <a16:creationId xmlns:a16="http://schemas.microsoft.com/office/drawing/2014/main" id="{36427023-2F26-A232-03B9-A154772593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541" y="3369741"/>
            <a:ext cx="1687105" cy="1329595"/>
          </a:xfrm>
          <a:prstGeom prst="rect">
            <a:avLst/>
          </a:prstGeom>
        </p:spPr>
      </p:pic>
      <p:pic>
        <p:nvPicPr>
          <p:cNvPr id="22" name="Picture 21" descr="A black and red logo&#10;&#10;Description automatically generated">
            <a:extLst>
              <a:ext uri="{FF2B5EF4-FFF2-40B4-BE49-F238E27FC236}">
                <a16:creationId xmlns:a16="http://schemas.microsoft.com/office/drawing/2014/main" id="{E7BE0D20-1D0F-713B-C8A4-C153D367EEC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3128" y="4510597"/>
            <a:ext cx="573931" cy="573931"/>
          </a:xfrm>
          <a:prstGeom prst="rect">
            <a:avLst/>
          </a:prstGeom>
        </p:spPr>
      </p:pic>
      <p:pic>
        <p:nvPicPr>
          <p:cNvPr id="25" name="Picture 24" descr="A logo of a company&#10;&#10;Description automatically generated">
            <a:extLst>
              <a:ext uri="{FF2B5EF4-FFF2-40B4-BE49-F238E27FC236}">
                <a16:creationId xmlns:a16="http://schemas.microsoft.com/office/drawing/2014/main" id="{71177704-E6B5-5818-D3E0-60EC4A4086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3843" y="5293592"/>
            <a:ext cx="952500" cy="9525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6D81549-C7A7-9347-DAA3-A80F46278F7B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228" y="2419876"/>
            <a:ext cx="1899731" cy="1899731"/>
          </a:xfrm>
          <a:prstGeom prst="rect">
            <a:avLst/>
          </a:prstGeom>
        </p:spPr>
      </p:pic>
      <p:grpSp>
        <p:nvGrpSpPr>
          <p:cNvPr id="28" name="Group 27">
            <a:extLst>
              <a:ext uri="{FF2B5EF4-FFF2-40B4-BE49-F238E27FC236}">
                <a16:creationId xmlns:a16="http://schemas.microsoft.com/office/drawing/2014/main" id="{E0402519-CC62-382E-2A49-77625A001DE0}"/>
              </a:ext>
            </a:extLst>
          </p:cNvPr>
          <p:cNvGrpSpPr/>
          <p:nvPr/>
        </p:nvGrpSpPr>
        <p:grpSpPr>
          <a:xfrm rot="16200000">
            <a:off x="3640672" y="795901"/>
            <a:ext cx="3479800" cy="5215398"/>
            <a:chOff x="988220" y="1717588"/>
            <a:chExt cx="2907505" cy="4357663"/>
          </a:xfrm>
        </p:grpSpPr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C5CC67E5-914C-86F3-2713-921ACD4F72D9}"/>
                </a:ext>
              </a:extLst>
            </p:cNvPr>
            <p:cNvSpPr/>
            <p:nvPr/>
          </p:nvSpPr>
          <p:spPr>
            <a:xfrm>
              <a:off x="1637414" y="5117079"/>
              <a:ext cx="1609633" cy="958172"/>
            </a:xfrm>
            <a:custGeom>
              <a:avLst/>
              <a:gdLst>
                <a:gd name="connsiteX0" fmla="*/ 0 w 1857375"/>
                <a:gd name="connsiteY0" fmla="*/ 9525 h 971550"/>
                <a:gd name="connsiteX1" fmla="*/ 195262 w 1857375"/>
                <a:gd name="connsiteY1" fmla="*/ 971550 h 971550"/>
                <a:gd name="connsiteX2" fmla="*/ 1676400 w 1857375"/>
                <a:gd name="connsiteY2" fmla="*/ 966787 h 971550"/>
                <a:gd name="connsiteX3" fmla="*/ 1857375 w 1857375"/>
                <a:gd name="connsiteY3" fmla="*/ 0 h 971550"/>
                <a:gd name="connsiteX4" fmla="*/ 0 w 1857375"/>
                <a:gd name="connsiteY4" fmla="*/ 9525 h 971550"/>
                <a:gd name="connsiteX0" fmla="*/ 0 w 1857375"/>
                <a:gd name="connsiteY0" fmla="*/ 9525 h 1065220"/>
                <a:gd name="connsiteX1" fmla="*/ 195262 w 1857375"/>
                <a:gd name="connsiteY1" fmla="*/ 971550 h 1065220"/>
                <a:gd name="connsiteX2" fmla="*/ 1676400 w 1857375"/>
                <a:gd name="connsiteY2" fmla="*/ 966787 h 1065220"/>
                <a:gd name="connsiteX3" fmla="*/ 1857375 w 1857375"/>
                <a:gd name="connsiteY3" fmla="*/ 0 h 1065220"/>
                <a:gd name="connsiteX4" fmla="*/ 0 w 1857375"/>
                <a:gd name="connsiteY4" fmla="*/ 9525 h 1065220"/>
                <a:gd name="connsiteX0" fmla="*/ 0 w 1857375"/>
                <a:gd name="connsiteY0" fmla="*/ 9525 h 1109475"/>
                <a:gd name="connsiteX1" fmla="*/ 195262 w 1857375"/>
                <a:gd name="connsiteY1" fmla="*/ 971550 h 1109475"/>
                <a:gd name="connsiteX2" fmla="*/ 1676400 w 1857375"/>
                <a:gd name="connsiteY2" fmla="*/ 966787 h 1109475"/>
                <a:gd name="connsiteX3" fmla="*/ 1857375 w 1857375"/>
                <a:gd name="connsiteY3" fmla="*/ 0 h 1109475"/>
                <a:gd name="connsiteX4" fmla="*/ 0 w 1857375"/>
                <a:gd name="connsiteY4" fmla="*/ 9525 h 1109475"/>
                <a:gd name="connsiteX0" fmla="*/ 0 w 1857375"/>
                <a:gd name="connsiteY0" fmla="*/ 9525 h 1105646"/>
                <a:gd name="connsiteX1" fmla="*/ 195262 w 1857375"/>
                <a:gd name="connsiteY1" fmla="*/ 971550 h 1105646"/>
                <a:gd name="connsiteX2" fmla="*/ 1676400 w 1857375"/>
                <a:gd name="connsiteY2" fmla="*/ 966787 h 1105646"/>
                <a:gd name="connsiteX3" fmla="*/ 1857375 w 1857375"/>
                <a:gd name="connsiteY3" fmla="*/ 0 h 1105646"/>
                <a:gd name="connsiteX4" fmla="*/ 0 w 1857375"/>
                <a:gd name="connsiteY4" fmla="*/ 9525 h 1105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7375" h="1105646">
                  <a:moveTo>
                    <a:pt x="0" y="9525"/>
                  </a:moveTo>
                  <a:lnTo>
                    <a:pt x="195262" y="971550"/>
                  </a:lnTo>
                  <a:cubicBezTo>
                    <a:pt x="508000" y="1174749"/>
                    <a:pt x="1530349" y="1125537"/>
                    <a:pt x="1676400" y="966787"/>
                  </a:cubicBezTo>
                  <a:lnTo>
                    <a:pt x="1857375" y="0"/>
                  </a:lnTo>
                  <a:lnTo>
                    <a:pt x="0" y="9525"/>
                  </a:lnTo>
                  <a:close/>
                </a:path>
              </a:pathLst>
            </a:custGeom>
            <a:solidFill>
              <a:srgbClr val="2D30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F51C2BA0-8520-7D6F-3235-08E6AE003660}"/>
                </a:ext>
              </a:extLst>
            </p:cNvPr>
            <p:cNvSpPr/>
            <p:nvPr/>
          </p:nvSpPr>
          <p:spPr>
            <a:xfrm>
              <a:off x="1635350" y="4922179"/>
              <a:ext cx="1611697" cy="387735"/>
            </a:xfrm>
            <a:prstGeom prst="ellipse">
              <a:avLst/>
            </a:prstGeom>
            <a:solidFill>
              <a:srgbClr val="585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70301575-D79B-736D-5BE3-B47FE74C8182}"/>
                </a:ext>
              </a:extLst>
            </p:cNvPr>
            <p:cNvSpPr/>
            <p:nvPr/>
          </p:nvSpPr>
          <p:spPr>
            <a:xfrm>
              <a:off x="1741235" y="4985696"/>
              <a:ext cx="1399926" cy="260700"/>
            </a:xfrm>
            <a:prstGeom prst="ellipse">
              <a:avLst/>
            </a:prstGeom>
            <a:gradFill>
              <a:gsLst>
                <a:gs pos="0">
                  <a:srgbClr val="1A1D22"/>
                </a:gs>
                <a:gs pos="100000">
                  <a:srgbClr val="41444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7C9904D5-C14E-9D86-48A2-9DEAC3998C7B}"/>
                </a:ext>
              </a:extLst>
            </p:cNvPr>
            <p:cNvSpPr/>
            <p:nvPr/>
          </p:nvSpPr>
          <p:spPr>
            <a:xfrm>
              <a:off x="1472324" y="4002718"/>
              <a:ext cx="1939814" cy="1067867"/>
            </a:xfrm>
            <a:custGeom>
              <a:avLst/>
              <a:gdLst>
                <a:gd name="connsiteX0" fmla="*/ 0 w 2238375"/>
                <a:gd name="connsiteY0" fmla="*/ 0 h 1028700"/>
                <a:gd name="connsiteX1" fmla="*/ 185737 w 2238375"/>
                <a:gd name="connsiteY1" fmla="*/ 1028700 h 1028700"/>
                <a:gd name="connsiteX2" fmla="*/ 2062162 w 2238375"/>
                <a:gd name="connsiteY2" fmla="*/ 1028700 h 1028700"/>
                <a:gd name="connsiteX3" fmla="*/ 2238375 w 2238375"/>
                <a:gd name="connsiteY3" fmla="*/ 9525 h 1028700"/>
                <a:gd name="connsiteX4" fmla="*/ 0 w 2238375"/>
                <a:gd name="connsiteY4" fmla="*/ 0 h 1028700"/>
                <a:gd name="connsiteX0" fmla="*/ 0 w 2238375"/>
                <a:gd name="connsiteY0" fmla="*/ 0 h 1198033"/>
                <a:gd name="connsiteX1" fmla="*/ 185737 w 2238375"/>
                <a:gd name="connsiteY1" fmla="*/ 1028700 h 1198033"/>
                <a:gd name="connsiteX2" fmla="*/ 2062162 w 2238375"/>
                <a:gd name="connsiteY2" fmla="*/ 1028700 h 1198033"/>
                <a:gd name="connsiteX3" fmla="*/ 2238375 w 2238375"/>
                <a:gd name="connsiteY3" fmla="*/ 9525 h 1198033"/>
                <a:gd name="connsiteX4" fmla="*/ 0 w 2238375"/>
                <a:gd name="connsiteY4" fmla="*/ 0 h 1198033"/>
                <a:gd name="connsiteX0" fmla="*/ 0 w 2238375"/>
                <a:gd name="connsiteY0" fmla="*/ 0 h 1257686"/>
                <a:gd name="connsiteX1" fmla="*/ 185737 w 2238375"/>
                <a:gd name="connsiteY1" fmla="*/ 1028700 h 1257686"/>
                <a:gd name="connsiteX2" fmla="*/ 2062162 w 2238375"/>
                <a:gd name="connsiteY2" fmla="*/ 1028700 h 1257686"/>
                <a:gd name="connsiteX3" fmla="*/ 2238375 w 2238375"/>
                <a:gd name="connsiteY3" fmla="*/ 9525 h 1257686"/>
                <a:gd name="connsiteX4" fmla="*/ 0 w 2238375"/>
                <a:gd name="connsiteY4" fmla="*/ 0 h 1257686"/>
                <a:gd name="connsiteX0" fmla="*/ 0 w 2238375"/>
                <a:gd name="connsiteY0" fmla="*/ 0 h 1228370"/>
                <a:gd name="connsiteX1" fmla="*/ 185737 w 2238375"/>
                <a:gd name="connsiteY1" fmla="*/ 1028700 h 1228370"/>
                <a:gd name="connsiteX2" fmla="*/ 2062162 w 2238375"/>
                <a:gd name="connsiteY2" fmla="*/ 1028700 h 1228370"/>
                <a:gd name="connsiteX3" fmla="*/ 2238375 w 2238375"/>
                <a:gd name="connsiteY3" fmla="*/ 9525 h 1228370"/>
                <a:gd name="connsiteX4" fmla="*/ 0 w 2238375"/>
                <a:gd name="connsiteY4" fmla="*/ 0 h 1228370"/>
                <a:gd name="connsiteX0" fmla="*/ 0 w 2238375"/>
                <a:gd name="connsiteY0" fmla="*/ 0 h 1232224"/>
                <a:gd name="connsiteX1" fmla="*/ 185737 w 2238375"/>
                <a:gd name="connsiteY1" fmla="*/ 1028700 h 1232224"/>
                <a:gd name="connsiteX2" fmla="*/ 2062162 w 2238375"/>
                <a:gd name="connsiteY2" fmla="*/ 1028700 h 1232224"/>
                <a:gd name="connsiteX3" fmla="*/ 2238375 w 2238375"/>
                <a:gd name="connsiteY3" fmla="*/ 9525 h 1232224"/>
                <a:gd name="connsiteX4" fmla="*/ 0 w 2238375"/>
                <a:gd name="connsiteY4" fmla="*/ 0 h 1232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375" h="1232224">
                  <a:moveTo>
                    <a:pt x="0" y="0"/>
                  </a:moveTo>
                  <a:lnTo>
                    <a:pt x="185737" y="1028700"/>
                  </a:lnTo>
                  <a:cubicBezTo>
                    <a:pt x="592138" y="1347787"/>
                    <a:pt x="1798637" y="1247775"/>
                    <a:pt x="2062162" y="1028700"/>
                  </a:cubicBezTo>
                  <a:lnTo>
                    <a:pt x="2238375" y="95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BB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FDA1A5D7-507A-2035-F28A-15E38D7BF2B0}"/>
                </a:ext>
              </a:extLst>
            </p:cNvPr>
            <p:cNvSpPr/>
            <p:nvPr/>
          </p:nvSpPr>
          <p:spPr>
            <a:xfrm>
              <a:off x="1470259" y="3795067"/>
              <a:ext cx="1943943" cy="411171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C61F1DA5-4CD7-5DEC-E4E5-88CC2D966907}"/>
                </a:ext>
              </a:extLst>
            </p:cNvPr>
            <p:cNvSpPr/>
            <p:nvPr/>
          </p:nvSpPr>
          <p:spPr>
            <a:xfrm>
              <a:off x="1581003" y="3867049"/>
              <a:ext cx="1722453" cy="267207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EF27D250-D34A-8EF3-8019-2075CD53AFD6}"/>
                </a:ext>
              </a:extLst>
            </p:cNvPr>
            <p:cNvSpPr/>
            <p:nvPr/>
          </p:nvSpPr>
          <p:spPr>
            <a:xfrm>
              <a:off x="1224688" y="2942010"/>
              <a:ext cx="2443340" cy="973798"/>
            </a:xfrm>
            <a:custGeom>
              <a:avLst/>
              <a:gdLst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981075"/>
                <a:gd name="connsiteX1" fmla="*/ 280987 w 2819400"/>
                <a:gd name="connsiteY1" fmla="*/ 976313 h 981075"/>
                <a:gd name="connsiteX2" fmla="*/ 2533650 w 2819400"/>
                <a:gd name="connsiteY2" fmla="*/ 981075 h 981075"/>
                <a:gd name="connsiteX3" fmla="*/ 2819400 w 2819400"/>
                <a:gd name="connsiteY3" fmla="*/ 0 h 981075"/>
                <a:gd name="connsiteX4" fmla="*/ 0 w 2819400"/>
                <a:gd name="connsiteY4" fmla="*/ 4763 h 981075"/>
                <a:gd name="connsiteX0" fmla="*/ 0 w 2819400"/>
                <a:gd name="connsiteY0" fmla="*/ 4763 h 1079508"/>
                <a:gd name="connsiteX1" fmla="*/ 280987 w 2819400"/>
                <a:gd name="connsiteY1" fmla="*/ 976313 h 1079508"/>
                <a:gd name="connsiteX2" fmla="*/ 2533650 w 2819400"/>
                <a:gd name="connsiteY2" fmla="*/ 981075 h 1079508"/>
                <a:gd name="connsiteX3" fmla="*/ 2819400 w 2819400"/>
                <a:gd name="connsiteY3" fmla="*/ 0 h 1079508"/>
                <a:gd name="connsiteX4" fmla="*/ 0 w 2819400"/>
                <a:gd name="connsiteY4" fmla="*/ 4763 h 1079508"/>
                <a:gd name="connsiteX0" fmla="*/ 0 w 2819400"/>
                <a:gd name="connsiteY0" fmla="*/ 4763 h 1129312"/>
                <a:gd name="connsiteX1" fmla="*/ 280987 w 2819400"/>
                <a:gd name="connsiteY1" fmla="*/ 976313 h 1129312"/>
                <a:gd name="connsiteX2" fmla="*/ 2533650 w 2819400"/>
                <a:gd name="connsiteY2" fmla="*/ 981075 h 1129312"/>
                <a:gd name="connsiteX3" fmla="*/ 2819400 w 2819400"/>
                <a:gd name="connsiteY3" fmla="*/ 0 h 1129312"/>
                <a:gd name="connsiteX4" fmla="*/ 0 w 2819400"/>
                <a:gd name="connsiteY4" fmla="*/ 4763 h 1129312"/>
                <a:gd name="connsiteX0" fmla="*/ 0 w 2819400"/>
                <a:gd name="connsiteY0" fmla="*/ 4763 h 1123677"/>
                <a:gd name="connsiteX1" fmla="*/ 280987 w 2819400"/>
                <a:gd name="connsiteY1" fmla="*/ 976313 h 1123677"/>
                <a:gd name="connsiteX2" fmla="*/ 2533650 w 2819400"/>
                <a:gd name="connsiteY2" fmla="*/ 981075 h 1123677"/>
                <a:gd name="connsiteX3" fmla="*/ 2819400 w 2819400"/>
                <a:gd name="connsiteY3" fmla="*/ 0 h 1123677"/>
                <a:gd name="connsiteX4" fmla="*/ 0 w 2819400"/>
                <a:gd name="connsiteY4" fmla="*/ 4763 h 1123677"/>
                <a:gd name="connsiteX0" fmla="*/ 0 w 2819400"/>
                <a:gd name="connsiteY0" fmla="*/ 4763 h 1123677"/>
                <a:gd name="connsiteX1" fmla="*/ 280987 w 2819400"/>
                <a:gd name="connsiteY1" fmla="*/ 976313 h 1123677"/>
                <a:gd name="connsiteX2" fmla="*/ 2533650 w 2819400"/>
                <a:gd name="connsiteY2" fmla="*/ 981075 h 1123677"/>
                <a:gd name="connsiteX3" fmla="*/ 2819400 w 2819400"/>
                <a:gd name="connsiteY3" fmla="*/ 0 h 1123677"/>
                <a:gd name="connsiteX4" fmla="*/ 0 w 2819400"/>
                <a:gd name="connsiteY4" fmla="*/ 4763 h 1123677"/>
                <a:gd name="connsiteX0" fmla="*/ 0 w 2819400"/>
                <a:gd name="connsiteY0" fmla="*/ 4763 h 1123677"/>
                <a:gd name="connsiteX1" fmla="*/ 280987 w 2819400"/>
                <a:gd name="connsiteY1" fmla="*/ 976313 h 1123677"/>
                <a:gd name="connsiteX2" fmla="*/ 2533650 w 2819400"/>
                <a:gd name="connsiteY2" fmla="*/ 981075 h 1123677"/>
                <a:gd name="connsiteX3" fmla="*/ 2819400 w 2819400"/>
                <a:gd name="connsiteY3" fmla="*/ 0 h 1123677"/>
                <a:gd name="connsiteX4" fmla="*/ 0 w 2819400"/>
                <a:gd name="connsiteY4" fmla="*/ 4763 h 1123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9400" h="1123677">
                  <a:moveTo>
                    <a:pt x="0" y="4763"/>
                  </a:moveTo>
                  <a:lnTo>
                    <a:pt x="280987" y="976313"/>
                  </a:lnTo>
                  <a:cubicBezTo>
                    <a:pt x="669925" y="1192212"/>
                    <a:pt x="2268537" y="1150938"/>
                    <a:pt x="2533650" y="981075"/>
                  </a:cubicBezTo>
                  <a:lnTo>
                    <a:pt x="2819400" y="0"/>
                  </a:lnTo>
                  <a:cubicBezTo>
                    <a:pt x="2384424" y="44449"/>
                    <a:pt x="530225" y="12699"/>
                    <a:pt x="0" y="4763"/>
                  </a:cubicBezTo>
                  <a:close/>
                </a:path>
              </a:pathLst>
            </a:custGeom>
            <a:solidFill>
              <a:srgbClr val="2D30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043965F0-E0E9-9F28-7463-78DD62D94659}"/>
                </a:ext>
              </a:extLst>
            </p:cNvPr>
            <p:cNvSpPr/>
            <p:nvPr/>
          </p:nvSpPr>
          <p:spPr>
            <a:xfrm>
              <a:off x="1223312" y="2713888"/>
              <a:ext cx="2448843" cy="445239"/>
            </a:xfrm>
            <a:prstGeom prst="ellipse">
              <a:avLst/>
            </a:prstGeom>
            <a:solidFill>
              <a:srgbClr val="5859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EBB373C3-17EF-D5F1-8825-4E128F7B7240}"/>
                </a:ext>
              </a:extLst>
            </p:cNvPr>
            <p:cNvSpPr/>
            <p:nvPr/>
          </p:nvSpPr>
          <p:spPr>
            <a:xfrm>
              <a:off x="1384196" y="2789913"/>
              <a:ext cx="2127073" cy="287684"/>
            </a:xfrm>
            <a:prstGeom prst="ellipse">
              <a:avLst/>
            </a:prstGeom>
            <a:gradFill>
              <a:gsLst>
                <a:gs pos="0">
                  <a:srgbClr val="1A1D22"/>
                </a:gs>
                <a:gs pos="100000">
                  <a:srgbClr val="41444B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5D013D07-1814-EE83-2BCD-CE56D907D2BA}"/>
                </a:ext>
              </a:extLst>
            </p:cNvPr>
            <p:cNvSpPr/>
            <p:nvPr/>
          </p:nvSpPr>
          <p:spPr>
            <a:xfrm>
              <a:off x="993561" y="1976231"/>
              <a:ext cx="2901466" cy="934313"/>
            </a:xfrm>
            <a:custGeom>
              <a:avLst/>
              <a:gdLst>
                <a:gd name="connsiteX0" fmla="*/ 0 w 3348037"/>
                <a:gd name="connsiteY0" fmla="*/ 0 h 904875"/>
                <a:gd name="connsiteX1" fmla="*/ 280987 w 3348037"/>
                <a:gd name="connsiteY1" fmla="*/ 904875 h 904875"/>
                <a:gd name="connsiteX2" fmla="*/ 3067050 w 3348037"/>
                <a:gd name="connsiteY2" fmla="*/ 904875 h 904875"/>
                <a:gd name="connsiteX3" fmla="*/ 3348037 w 3348037"/>
                <a:gd name="connsiteY3" fmla="*/ 0 h 904875"/>
                <a:gd name="connsiteX4" fmla="*/ 0 w 3348037"/>
                <a:gd name="connsiteY4" fmla="*/ 0 h 904875"/>
                <a:gd name="connsiteX0" fmla="*/ 0 w 3348037"/>
                <a:gd name="connsiteY0" fmla="*/ 0 h 904875"/>
                <a:gd name="connsiteX1" fmla="*/ 280987 w 3348037"/>
                <a:gd name="connsiteY1" fmla="*/ 904875 h 904875"/>
                <a:gd name="connsiteX2" fmla="*/ 3067050 w 3348037"/>
                <a:gd name="connsiteY2" fmla="*/ 904875 h 904875"/>
                <a:gd name="connsiteX3" fmla="*/ 3348037 w 3348037"/>
                <a:gd name="connsiteY3" fmla="*/ 0 h 904875"/>
                <a:gd name="connsiteX4" fmla="*/ 0 w 3348037"/>
                <a:gd name="connsiteY4" fmla="*/ 0 h 904875"/>
                <a:gd name="connsiteX0" fmla="*/ 0 w 3348037"/>
                <a:gd name="connsiteY0" fmla="*/ 0 h 904875"/>
                <a:gd name="connsiteX1" fmla="*/ 280987 w 3348037"/>
                <a:gd name="connsiteY1" fmla="*/ 904875 h 904875"/>
                <a:gd name="connsiteX2" fmla="*/ 3067050 w 3348037"/>
                <a:gd name="connsiteY2" fmla="*/ 904875 h 904875"/>
                <a:gd name="connsiteX3" fmla="*/ 3348037 w 3348037"/>
                <a:gd name="connsiteY3" fmla="*/ 0 h 904875"/>
                <a:gd name="connsiteX4" fmla="*/ 0 w 3348037"/>
                <a:gd name="connsiteY4" fmla="*/ 0 h 904875"/>
                <a:gd name="connsiteX0" fmla="*/ 0 w 3348037"/>
                <a:gd name="connsiteY0" fmla="*/ 0 h 904875"/>
                <a:gd name="connsiteX1" fmla="*/ 280987 w 3348037"/>
                <a:gd name="connsiteY1" fmla="*/ 904875 h 904875"/>
                <a:gd name="connsiteX2" fmla="*/ 3067050 w 3348037"/>
                <a:gd name="connsiteY2" fmla="*/ 904875 h 904875"/>
                <a:gd name="connsiteX3" fmla="*/ 3348037 w 3348037"/>
                <a:gd name="connsiteY3" fmla="*/ 0 h 904875"/>
                <a:gd name="connsiteX4" fmla="*/ 0 w 3348037"/>
                <a:gd name="connsiteY4" fmla="*/ 0 h 904875"/>
                <a:gd name="connsiteX0" fmla="*/ 0 w 3348037"/>
                <a:gd name="connsiteY0" fmla="*/ 0 h 904875"/>
                <a:gd name="connsiteX1" fmla="*/ 280987 w 3348037"/>
                <a:gd name="connsiteY1" fmla="*/ 904875 h 904875"/>
                <a:gd name="connsiteX2" fmla="*/ 3067050 w 3348037"/>
                <a:gd name="connsiteY2" fmla="*/ 904875 h 904875"/>
                <a:gd name="connsiteX3" fmla="*/ 3348037 w 3348037"/>
                <a:gd name="connsiteY3" fmla="*/ 0 h 904875"/>
                <a:gd name="connsiteX4" fmla="*/ 0 w 3348037"/>
                <a:gd name="connsiteY4" fmla="*/ 0 h 904875"/>
                <a:gd name="connsiteX0" fmla="*/ 0 w 3348037"/>
                <a:gd name="connsiteY0" fmla="*/ 0 h 991658"/>
                <a:gd name="connsiteX1" fmla="*/ 280987 w 3348037"/>
                <a:gd name="connsiteY1" fmla="*/ 904875 h 991658"/>
                <a:gd name="connsiteX2" fmla="*/ 3067050 w 3348037"/>
                <a:gd name="connsiteY2" fmla="*/ 904875 h 991658"/>
                <a:gd name="connsiteX3" fmla="*/ 3348037 w 3348037"/>
                <a:gd name="connsiteY3" fmla="*/ 0 h 991658"/>
                <a:gd name="connsiteX4" fmla="*/ 0 w 3348037"/>
                <a:gd name="connsiteY4" fmla="*/ 0 h 991658"/>
                <a:gd name="connsiteX0" fmla="*/ 0 w 3348037"/>
                <a:gd name="connsiteY0" fmla="*/ 0 h 1062219"/>
                <a:gd name="connsiteX1" fmla="*/ 280987 w 3348037"/>
                <a:gd name="connsiteY1" fmla="*/ 904875 h 1062219"/>
                <a:gd name="connsiteX2" fmla="*/ 3067050 w 3348037"/>
                <a:gd name="connsiteY2" fmla="*/ 904875 h 1062219"/>
                <a:gd name="connsiteX3" fmla="*/ 3348037 w 3348037"/>
                <a:gd name="connsiteY3" fmla="*/ 0 h 1062219"/>
                <a:gd name="connsiteX4" fmla="*/ 0 w 3348037"/>
                <a:gd name="connsiteY4" fmla="*/ 0 h 1062219"/>
                <a:gd name="connsiteX0" fmla="*/ 0 w 3348037"/>
                <a:gd name="connsiteY0" fmla="*/ 0 h 1076343"/>
                <a:gd name="connsiteX1" fmla="*/ 280987 w 3348037"/>
                <a:gd name="connsiteY1" fmla="*/ 904875 h 1076343"/>
                <a:gd name="connsiteX2" fmla="*/ 3067050 w 3348037"/>
                <a:gd name="connsiteY2" fmla="*/ 904875 h 1076343"/>
                <a:gd name="connsiteX3" fmla="*/ 3348037 w 3348037"/>
                <a:gd name="connsiteY3" fmla="*/ 0 h 1076343"/>
                <a:gd name="connsiteX4" fmla="*/ 0 w 3348037"/>
                <a:gd name="connsiteY4" fmla="*/ 0 h 1076343"/>
                <a:gd name="connsiteX0" fmla="*/ 0 w 3348037"/>
                <a:gd name="connsiteY0" fmla="*/ 0 h 1078115"/>
                <a:gd name="connsiteX1" fmla="*/ 280987 w 3348037"/>
                <a:gd name="connsiteY1" fmla="*/ 904875 h 1078115"/>
                <a:gd name="connsiteX2" fmla="*/ 3067050 w 3348037"/>
                <a:gd name="connsiteY2" fmla="*/ 904875 h 1078115"/>
                <a:gd name="connsiteX3" fmla="*/ 3348037 w 3348037"/>
                <a:gd name="connsiteY3" fmla="*/ 0 h 1078115"/>
                <a:gd name="connsiteX4" fmla="*/ 0 w 3348037"/>
                <a:gd name="connsiteY4" fmla="*/ 0 h 1078115"/>
                <a:gd name="connsiteX0" fmla="*/ 0 w 3348037"/>
                <a:gd name="connsiteY0" fmla="*/ 839 h 1078954"/>
                <a:gd name="connsiteX1" fmla="*/ 280987 w 3348037"/>
                <a:gd name="connsiteY1" fmla="*/ 905714 h 1078954"/>
                <a:gd name="connsiteX2" fmla="*/ 3067050 w 3348037"/>
                <a:gd name="connsiteY2" fmla="*/ 905714 h 1078954"/>
                <a:gd name="connsiteX3" fmla="*/ 3348037 w 3348037"/>
                <a:gd name="connsiteY3" fmla="*/ 839 h 1078954"/>
                <a:gd name="connsiteX4" fmla="*/ 0 w 3348037"/>
                <a:gd name="connsiteY4" fmla="*/ 839 h 1078954"/>
                <a:gd name="connsiteX0" fmla="*/ 0 w 3348037"/>
                <a:gd name="connsiteY0" fmla="*/ 0 h 1078115"/>
                <a:gd name="connsiteX1" fmla="*/ 280987 w 3348037"/>
                <a:gd name="connsiteY1" fmla="*/ 904875 h 1078115"/>
                <a:gd name="connsiteX2" fmla="*/ 3067050 w 3348037"/>
                <a:gd name="connsiteY2" fmla="*/ 904875 h 1078115"/>
                <a:gd name="connsiteX3" fmla="*/ 3348037 w 3348037"/>
                <a:gd name="connsiteY3" fmla="*/ 0 h 1078115"/>
                <a:gd name="connsiteX4" fmla="*/ 0 w 3348037"/>
                <a:gd name="connsiteY4" fmla="*/ 0 h 1078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48037" h="1078115">
                  <a:moveTo>
                    <a:pt x="0" y="0"/>
                  </a:moveTo>
                  <a:lnTo>
                    <a:pt x="280987" y="904875"/>
                  </a:lnTo>
                  <a:cubicBezTo>
                    <a:pt x="657225" y="1138237"/>
                    <a:pt x="2681287" y="1133476"/>
                    <a:pt x="3067050" y="904875"/>
                  </a:cubicBezTo>
                  <a:lnTo>
                    <a:pt x="334803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4BBD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A34DB5A3-11B0-2972-FD0F-75FEA3B964B9}"/>
                </a:ext>
              </a:extLst>
            </p:cNvPr>
            <p:cNvSpPr/>
            <p:nvPr/>
          </p:nvSpPr>
          <p:spPr>
            <a:xfrm>
              <a:off x="988220" y="1717588"/>
              <a:ext cx="2907505" cy="509030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BA149E21-29F1-18C9-A60B-2005E789B18F}"/>
                </a:ext>
              </a:extLst>
            </p:cNvPr>
            <p:cNvSpPr/>
            <p:nvPr/>
          </p:nvSpPr>
          <p:spPr>
            <a:xfrm>
              <a:off x="1152508" y="1802850"/>
              <a:ext cx="2580820" cy="338506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lumMod val="75000"/>
                  </a:schemeClr>
                </a:gs>
                <a:gs pos="100000">
                  <a:schemeClr val="accent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 dirty="0"/>
            </a:p>
          </p:txBody>
        </p:sp>
      </p:grpSp>
      <p:sp>
        <p:nvSpPr>
          <p:cNvPr id="41" name="Freeform 5">
            <a:extLst>
              <a:ext uri="{FF2B5EF4-FFF2-40B4-BE49-F238E27FC236}">
                <a16:creationId xmlns:a16="http://schemas.microsoft.com/office/drawing/2014/main" id="{AB658F2A-3F35-F41E-5ED1-530A4B19B670}"/>
              </a:ext>
            </a:extLst>
          </p:cNvPr>
          <p:cNvSpPr>
            <a:spLocks noEditPoints="1"/>
          </p:cNvSpPr>
          <p:nvPr/>
        </p:nvSpPr>
        <p:spPr bwMode="auto">
          <a:xfrm>
            <a:off x="3543346" y="3147293"/>
            <a:ext cx="478738" cy="478738"/>
          </a:xfrm>
          <a:custGeom>
            <a:avLst/>
            <a:gdLst>
              <a:gd name="T0" fmla="*/ 52 w 105"/>
              <a:gd name="T1" fmla="*/ 105 h 105"/>
              <a:gd name="T2" fmla="*/ 52 w 105"/>
              <a:gd name="T3" fmla="*/ 0 h 105"/>
              <a:gd name="T4" fmla="*/ 11 w 105"/>
              <a:gd name="T5" fmla="*/ 52 h 105"/>
              <a:gd name="T6" fmla="*/ 23 w 105"/>
              <a:gd name="T7" fmla="*/ 45 h 105"/>
              <a:gd name="T8" fmla="*/ 23 w 105"/>
              <a:gd name="T9" fmla="*/ 58 h 105"/>
              <a:gd name="T10" fmla="*/ 11 w 105"/>
              <a:gd name="T11" fmla="*/ 52 h 105"/>
              <a:gd name="T12" fmla="*/ 30 w 105"/>
              <a:gd name="T13" fmla="*/ 18 h 105"/>
              <a:gd name="T14" fmla="*/ 16 w 105"/>
              <a:gd name="T15" fmla="*/ 34 h 105"/>
              <a:gd name="T16" fmla="*/ 47 w 105"/>
              <a:gd name="T17" fmla="*/ 12 h 105"/>
              <a:gd name="T18" fmla="*/ 36 w 105"/>
              <a:gd name="T19" fmla="*/ 34 h 105"/>
              <a:gd name="T20" fmla="*/ 58 w 105"/>
              <a:gd name="T21" fmla="*/ 12 h 105"/>
              <a:gd name="T22" fmla="*/ 69 w 105"/>
              <a:gd name="T23" fmla="*/ 34 h 105"/>
              <a:gd name="T24" fmla="*/ 58 w 105"/>
              <a:gd name="T25" fmla="*/ 12 h 105"/>
              <a:gd name="T26" fmla="*/ 89 w 105"/>
              <a:gd name="T27" fmla="*/ 34 h 105"/>
              <a:gd name="T28" fmla="*/ 75 w 105"/>
              <a:gd name="T29" fmla="*/ 18 h 105"/>
              <a:gd name="T30" fmla="*/ 93 w 105"/>
              <a:gd name="T31" fmla="*/ 52 h 105"/>
              <a:gd name="T32" fmla="*/ 82 w 105"/>
              <a:gd name="T33" fmla="*/ 58 h 105"/>
              <a:gd name="T34" fmla="*/ 82 w 105"/>
              <a:gd name="T35" fmla="*/ 45 h 105"/>
              <a:gd name="T36" fmla="*/ 90 w 105"/>
              <a:gd name="T37" fmla="*/ 69 h 105"/>
              <a:gd name="T38" fmla="*/ 80 w 105"/>
              <a:gd name="T39" fmla="*/ 69 h 105"/>
              <a:gd name="T40" fmla="*/ 32 w 105"/>
              <a:gd name="T41" fmla="*/ 88 h 105"/>
              <a:gd name="T42" fmla="*/ 25 w 105"/>
              <a:gd name="T43" fmla="*/ 69 h 105"/>
              <a:gd name="T44" fmla="*/ 34 w 105"/>
              <a:gd name="T45" fmla="*/ 45 h 105"/>
              <a:gd name="T46" fmla="*/ 47 w 105"/>
              <a:gd name="T47" fmla="*/ 58 h 105"/>
              <a:gd name="T48" fmla="*/ 34 w 105"/>
              <a:gd name="T49" fmla="*/ 51 h 105"/>
              <a:gd name="T50" fmla="*/ 58 w 105"/>
              <a:gd name="T51" fmla="*/ 45 h 105"/>
              <a:gd name="T52" fmla="*/ 71 w 105"/>
              <a:gd name="T53" fmla="*/ 51 h 105"/>
              <a:gd name="T54" fmla="*/ 58 w 105"/>
              <a:gd name="T55" fmla="*/ 58 h 105"/>
              <a:gd name="T56" fmla="*/ 36 w 105"/>
              <a:gd name="T57" fmla="*/ 69 h 105"/>
              <a:gd name="T58" fmla="*/ 47 w 105"/>
              <a:gd name="T59" fmla="*/ 91 h 105"/>
              <a:gd name="T60" fmla="*/ 58 w 105"/>
              <a:gd name="T61" fmla="*/ 69 h 105"/>
              <a:gd name="T62" fmla="*/ 58 w 105"/>
              <a:gd name="T63" fmla="*/ 91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" h="105">
                <a:moveTo>
                  <a:pt x="0" y="52"/>
                </a:moveTo>
                <a:cubicBezTo>
                  <a:pt x="0" y="81"/>
                  <a:pt x="24" y="105"/>
                  <a:pt x="52" y="105"/>
                </a:cubicBezTo>
                <a:cubicBezTo>
                  <a:pt x="81" y="105"/>
                  <a:pt x="105" y="81"/>
                  <a:pt x="105" y="52"/>
                </a:cubicBezTo>
                <a:cubicBezTo>
                  <a:pt x="105" y="24"/>
                  <a:pt x="81" y="0"/>
                  <a:pt x="52" y="0"/>
                </a:cubicBezTo>
                <a:cubicBezTo>
                  <a:pt x="24" y="0"/>
                  <a:pt x="0" y="24"/>
                  <a:pt x="0" y="52"/>
                </a:cubicBezTo>
                <a:close/>
                <a:moveTo>
                  <a:pt x="11" y="52"/>
                </a:moveTo>
                <a:cubicBezTo>
                  <a:pt x="11" y="50"/>
                  <a:pt x="12" y="47"/>
                  <a:pt x="12" y="45"/>
                </a:cubicBezTo>
                <a:cubicBezTo>
                  <a:pt x="23" y="45"/>
                  <a:pt x="23" y="45"/>
                  <a:pt x="23" y="45"/>
                </a:cubicBezTo>
                <a:cubicBezTo>
                  <a:pt x="23" y="47"/>
                  <a:pt x="23" y="49"/>
                  <a:pt x="23" y="51"/>
                </a:cubicBezTo>
                <a:cubicBezTo>
                  <a:pt x="23" y="54"/>
                  <a:pt x="23" y="56"/>
                  <a:pt x="23" y="58"/>
                </a:cubicBezTo>
                <a:cubicBezTo>
                  <a:pt x="12" y="58"/>
                  <a:pt x="12" y="58"/>
                  <a:pt x="12" y="58"/>
                </a:cubicBezTo>
                <a:cubicBezTo>
                  <a:pt x="12" y="56"/>
                  <a:pt x="11" y="54"/>
                  <a:pt x="11" y="52"/>
                </a:cubicBezTo>
                <a:close/>
                <a:moveTo>
                  <a:pt x="16" y="34"/>
                </a:moveTo>
                <a:cubicBezTo>
                  <a:pt x="19" y="27"/>
                  <a:pt x="24" y="22"/>
                  <a:pt x="30" y="18"/>
                </a:cubicBezTo>
                <a:cubicBezTo>
                  <a:pt x="28" y="23"/>
                  <a:pt x="26" y="28"/>
                  <a:pt x="25" y="34"/>
                </a:cubicBezTo>
                <a:lnTo>
                  <a:pt x="16" y="34"/>
                </a:lnTo>
                <a:close/>
                <a:moveTo>
                  <a:pt x="47" y="12"/>
                </a:moveTo>
                <a:cubicBezTo>
                  <a:pt x="47" y="12"/>
                  <a:pt x="47" y="12"/>
                  <a:pt x="47" y="12"/>
                </a:cubicBezTo>
                <a:cubicBezTo>
                  <a:pt x="47" y="34"/>
                  <a:pt x="47" y="34"/>
                  <a:pt x="47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8" y="26"/>
                  <a:pt x="42" y="18"/>
                  <a:pt x="47" y="12"/>
                </a:cubicBezTo>
                <a:close/>
                <a:moveTo>
                  <a:pt x="58" y="12"/>
                </a:moveTo>
                <a:cubicBezTo>
                  <a:pt x="58" y="12"/>
                  <a:pt x="58" y="12"/>
                  <a:pt x="58" y="12"/>
                </a:cubicBezTo>
                <a:cubicBezTo>
                  <a:pt x="63" y="18"/>
                  <a:pt x="67" y="26"/>
                  <a:pt x="69" y="34"/>
                </a:cubicBezTo>
                <a:cubicBezTo>
                  <a:pt x="58" y="34"/>
                  <a:pt x="58" y="34"/>
                  <a:pt x="58" y="34"/>
                </a:cubicBezTo>
                <a:lnTo>
                  <a:pt x="58" y="12"/>
                </a:lnTo>
                <a:close/>
                <a:moveTo>
                  <a:pt x="75" y="18"/>
                </a:moveTo>
                <a:cubicBezTo>
                  <a:pt x="81" y="22"/>
                  <a:pt x="86" y="27"/>
                  <a:pt x="89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79" y="28"/>
                  <a:pt x="77" y="23"/>
                  <a:pt x="75" y="18"/>
                </a:cubicBezTo>
                <a:close/>
                <a:moveTo>
                  <a:pt x="93" y="45"/>
                </a:moveTo>
                <a:cubicBezTo>
                  <a:pt x="93" y="47"/>
                  <a:pt x="93" y="50"/>
                  <a:pt x="93" y="52"/>
                </a:cubicBezTo>
                <a:cubicBezTo>
                  <a:pt x="93" y="54"/>
                  <a:pt x="93" y="56"/>
                  <a:pt x="93" y="58"/>
                </a:cubicBezTo>
                <a:cubicBezTo>
                  <a:pt x="82" y="58"/>
                  <a:pt x="82" y="58"/>
                  <a:pt x="82" y="58"/>
                </a:cubicBezTo>
                <a:cubicBezTo>
                  <a:pt x="82" y="56"/>
                  <a:pt x="82" y="54"/>
                  <a:pt x="82" y="51"/>
                </a:cubicBezTo>
                <a:cubicBezTo>
                  <a:pt x="82" y="49"/>
                  <a:pt x="82" y="47"/>
                  <a:pt x="82" y="45"/>
                </a:cubicBezTo>
                <a:lnTo>
                  <a:pt x="93" y="45"/>
                </a:lnTo>
                <a:close/>
                <a:moveTo>
                  <a:pt x="90" y="69"/>
                </a:moveTo>
                <a:cubicBezTo>
                  <a:pt x="86" y="77"/>
                  <a:pt x="81" y="83"/>
                  <a:pt x="73" y="88"/>
                </a:cubicBezTo>
                <a:cubicBezTo>
                  <a:pt x="76" y="82"/>
                  <a:pt x="79" y="76"/>
                  <a:pt x="80" y="69"/>
                </a:cubicBezTo>
                <a:lnTo>
                  <a:pt x="90" y="69"/>
                </a:lnTo>
                <a:close/>
                <a:moveTo>
                  <a:pt x="32" y="88"/>
                </a:moveTo>
                <a:cubicBezTo>
                  <a:pt x="24" y="83"/>
                  <a:pt x="18" y="77"/>
                  <a:pt x="1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6" y="76"/>
                  <a:pt x="28" y="82"/>
                  <a:pt x="32" y="88"/>
                </a:cubicBezTo>
                <a:close/>
                <a:moveTo>
                  <a:pt x="34" y="45"/>
                </a:moveTo>
                <a:cubicBezTo>
                  <a:pt x="47" y="45"/>
                  <a:pt x="47" y="45"/>
                  <a:pt x="47" y="45"/>
                </a:cubicBezTo>
                <a:cubicBezTo>
                  <a:pt x="47" y="58"/>
                  <a:pt x="47" y="58"/>
                  <a:pt x="47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6"/>
                  <a:pt x="34" y="54"/>
                  <a:pt x="34" y="51"/>
                </a:cubicBezTo>
                <a:cubicBezTo>
                  <a:pt x="34" y="49"/>
                  <a:pt x="34" y="47"/>
                  <a:pt x="34" y="45"/>
                </a:cubicBezTo>
                <a:close/>
                <a:moveTo>
                  <a:pt x="58" y="45"/>
                </a:moveTo>
                <a:cubicBezTo>
                  <a:pt x="71" y="45"/>
                  <a:pt x="71" y="45"/>
                  <a:pt x="71" y="45"/>
                </a:cubicBezTo>
                <a:cubicBezTo>
                  <a:pt x="71" y="47"/>
                  <a:pt x="71" y="49"/>
                  <a:pt x="71" y="51"/>
                </a:cubicBezTo>
                <a:cubicBezTo>
                  <a:pt x="71" y="54"/>
                  <a:pt x="71" y="56"/>
                  <a:pt x="71" y="58"/>
                </a:cubicBezTo>
                <a:cubicBezTo>
                  <a:pt x="58" y="58"/>
                  <a:pt x="58" y="58"/>
                  <a:pt x="58" y="58"/>
                </a:cubicBezTo>
                <a:lnTo>
                  <a:pt x="58" y="45"/>
                </a:lnTo>
                <a:close/>
                <a:moveTo>
                  <a:pt x="36" y="69"/>
                </a:moveTo>
                <a:cubicBezTo>
                  <a:pt x="47" y="69"/>
                  <a:pt x="47" y="69"/>
                  <a:pt x="47" y="69"/>
                </a:cubicBezTo>
                <a:cubicBezTo>
                  <a:pt x="47" y="91"/>
                  <a:pt x="47" y="91"/>
                  <a:pt x="47" y="91"/>
                </a:cubicBezTo>
                <a:cubicBezTo>
                  <a:pt x="42" y="85"/>
                  <a:pt x="38" y="77"/>
                  <a:pt x="36" y="69"/>
                </a:cubicBezTo>
                <a:close/>
                <a:moveTo>
                  <a:pt x="58" y="69"/>
                </a:moveTo>
                <a:cubicBezTo>
                  <a:pt x="69" y="69"/>
                  <a:pt x="69" y="69"/>
                  <a:pt x="69" y="69"/>
                </a:cubicBezTo>
                <a:cubicBezTo>
                  <a:pt x="67" y="77"/>
                  <a:pt x="63" y="85"/>
                  <a:pt x="58" y="91"/>
                </a:cubicBezTo>
                <a:lnTo>
                  <a:pt x="58" y="69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42" name="Freeform 6">
            <a:extLst>
              <a:ext uri="{FF2B5EF4-FFF2-40B4-BE49-F238E27FC236}">
                <a16:creationId xmlns:a16="http://schemas.microsoft.com/office/drawing/2014/main" id="{0EA4F754-B5D0-AE4B-FC3B-3C3BE006707B}"/>
              </a:ext>
            </a:extLst>
          </p:cNvPr>
          <p:cNvSpPr>
            <a:spLocks noEditPoints="1"/>
          </p:cNvSpPr>
          <p:nvPr/>
        </p:nvSpPr>
        <p:spPr bwMode="auto">
          <a:xfrm>
            <a:off x="4669213" y="3148727"/>
            <a:ext cx="495872" cy="500854"/>
          </a:xfrm>
          <a:custGeom>
            <a:avLst/>
            <a:gdLst>
              <a:gd name="T0" fmla="*/ 52 w 104"/>
              <a:gd name="T1" fmla="*/ 47 h 105"/>
              <a:gd name="T2" fmla="*/ 52 w 104"/>
              <a:gd name="T3" fmla="*/ 58 h 105"/>
              <a:gd name="T4" fmla="*/ 52 w 104"/>
              <a:gd name="T5" fmla="*/ 38 h 105"/>
              <a:gd name="T6" fmla="*/ 52 w 104"/>
              <a:gd name="T7" fmla="*/ 67 h 105"/>
              <a:gd name="T8" fmla="*/ 52 w 104"/>
              <a:gd name="T9" fmla="*/ 38 h 105"/>
              <a:gd name="T10" fmla="*/ 18 w 104"/>
              <a:gd name="T11" fmla="*/ 71 h 105"/>
              <a:gd name="T12" fmla="*/ 12 w 104"/>
              <a:gd name="T13" fmla="*/ 86 h 105"/>
              <a:gd name="T14" fmla="*/ 26 w 104"/>
              <a:gd name="T15" fmla="*/ 93 h 105"/>
              <a:gd name="T16" fmla="*/ 42 w 104"/>
              <a:gd name="T17" fmla="*/ 90 h 105"/>
              <a:gd name="T18" fmla="*/ 47 w 104"/>
              <a:gd name="T19" fmla="*/ 105 h 105"/>
              <a:gd name="T20" fmla="*/ 62 w 104"/>
              <a:gd name="T21" fmla="*/ 100 h 105"/>
              <a:gd name="T22" fmla="*/ 71 w 104"/>
              <a:gd name="T23" fmla="*/ 86 h 105"/>
              <a:gd name="T24" fmla="*/ 85 w 104"/>
              <a:gd name="T25" fmla="*/ 93 h 105"/>
              <a:gd name="T26" fmla="*/ 93 w 104"/>
              <a:gd name="T27" fmla="*/ 79 h 105"/>
              <a:gd name="T28" fmla="*/ 90 w 104"/>
              <a:gd name="T29" fmla="*/ 63 h 105"/>
              <a:gd name="T30" fmla="*/ 104 w 104"/>
              <a:gd name="T31" fmla="*/ 58 h 105"/>
              <a:gd name="T32" fmla="*/ 99 w 104"/>
              <a:gd name="T33" fmla="*/ 42 h 105"/>
              <a:gd name="T34" fmla="*/ 86 w 104"/>
              <a:gd name="T35" fmla="*/ 33 h 105"/>
              <a:gd name="T36" fmla="*/ 93 w 104"/>
              <a:gd name="T37" fmla="*/ 19 h 105"/>
              <a:gd name="T38" fmla="*/ 79 w 104"/>
              <a:gd name="T39" fmla="*/ 12 h 105"/>
              <a:gd name="T40" fmla="*/ 63 w 104"/>
              <a:gd name="T41" fmla="*/ 15 h 105"/>
              <a:gd name="T42" fmla="*/ 57 w 104"/>
              <a:gd name="T43" fmla="*/ 0 h 105"/>
              <a:gd name="T44" fmla="*/ 42 w 104"/>
              <a:gd name="T45" fmla="*/ 5 h 105"/>
              <a:gd name="T46" fmla="*/ 33 w 104"/>
              <a:gd name="T47" fmla="*/ 19 h 105"/>
              <a:gd name="T48" fmla="*/ 19 w 104"/>
              <a:gd name="T49" fmla="*/ 12 h 105"/>
              <a:gd name="T50" fmla="*/ 12 w 104"/>
              <a:gd name="T51" fmla="*/ 26 h 105"/>
              <a:gd name="T52" fmla="*/ 15 w 104"/>
              <a:gd name="T53" fmla="*/ 42 h 105"/>
              <a:gd name="T54" fmla="*/ 0 w 104"/>
              <a:gd name="T55" fmla="*/ 47 h 105"/>
              <a:gd name="T56" fmla="*/ 5 w 104"/>
              <a:gd name="T57" fmla="*/ 62 h 105"/>
              <a:gd name="T58" fmla="*/ 52 w 104"/>
              <a:gd name="T59" fmla="*/ 29 h 105"/>
              <a:gd name="T60" fmla="*/ 52 w 104"/>
              <a:gd name="T61" fmla="*/ 76 h 105"/>
              <a:gd name="T62" fmla="*/ 52 w 104"/>
              <a:gd name="T63" fmla="*/ 29 h 1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4" h="105">
                <a:moveTo>
                  <a:pt x="47" y="52"/>
                </a:moveTo>
                <a:cubicBezTo>
                  <a:pt x="47" y="49"/>
                  <a:pt x="49" y="47"/>
                  <a:pt x="52" y="47"/>
                </a:cubicBezTo>
                <a:cubicBezTo>
                  <a:pt x="55" y="47"/>
                  <a:pt x="58" y="49"/>
                  <a:pt x="58" y="52"/>
                </a:cubicBezTo>
                <a:cubicBezTo>
                  <a:pt x="58" y="55"/>
                  <a:pt x="55" y="58"/>
                  <a:pt x="52" y="58"/>
                </a:cubicBezTo>
                <a:cubicBezTo>
                  <a:pt x="49" y="58"/>
                  <a:pt x="47" y="55"/>
                  <a:pt x="47" y="52"/>
                </a:cubicBezTo>
                <a:close/>
                <a:moveTo>
                  <a:pt x="52" y="38"/>
                </a:moveTo>
                <a:cubicBezTo>
                  <a:pt x="44" y="38"/>
                  <a:pt x="38" y="44"/>
                  <a:pt x="38" y="52"/>
                </a:cubicBezTo>
                <a:cubicBezTo>
                  <a:pt x="38" y="60"/>
                  <a:pt x="44" y="67"/>
                  <a:pt x="52" y="67"/>
                </a:cubicBezTo>
                <a:cubicBezTo>
                  <a:pt x="60" y="67"/>
                  <a:pt x="67" y="60"/>
                  <a:pt x="67" y="52"/>
                </a:cubicBezTo>
                <a:cubicBezTo>
                  <a:pt x="67" y="44"/>
                  <a:pt x="60" y="38"/>
                  <a:pt x="52" y="38"/>
                </a:cubicBezTo>
                <a:close/>
                <a:moveTo>
                  <a:pt x="15" y="63"/>
                </a:moveTo>
                <a:cubicBezTo>
                  <a:pt x="16" y="66"/>
                  <a:pt x="17" y="69"/>
                  <a:pt x="18" y="71"/>
                </a:cubicBezTo>
                <a:cubicBezTo>
                  <a:pt x="12" y="79"/>
                  <a:pt x="12" y="79"/>
                  <a:pt x="12" y="79"/>
                </a:cubicBezTo>
                <a:cubicBezTo>
                  <a:pt x="10" y="81"/>
                  <a:pt x="10" y="84"/>
                  <a:pt x="12" y="86"/>
                </a:cubicBezTo>
                <a:cubicBezTo>
                  <a:pt x="19" y="93"/>
                  <a:pt x="19" y="93"/>
                  <a:pt x="19" y="93"/>
                </a:cubicBezTo>
                <a:cubicBezTo>
                  <a:pt x="21" y="95"/>
                  <a:pt x="24" y="95"/>
                  <a:pt x="26" y="93"/>
                </a:cubicBezTo>
                <a:cubicBezTo>
                  <a:pt x="33" y="86"/>
                  <a:pt x="33" y="86"/>
                  <a:pt x="33" y="86"/>
                </a:cubicBezTo>
                <a:cubicBezTo>
                  <a:pt x="36" y="88"/>
                  <a:pt x="39" y="89"/>
                  <a:pt x="42" y="9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2" y="102"/>
                  <a:pt x="44" y="105"/>
                  <a:pt x="4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5"/>
                  <a:pt x="62" y="102"/>
                  <a:pt x="62" y="100"/>
                </a:cubicBezTo>
                <a:cubicBezTo>
                  <a:pt x="63" y="90"/>
                  <a:pt x="63" y="90"/>
                  <a:pt x="63" y="90"/>
                </a:cubicBezTo>
                <a:cubicBezTo>
                  <a:pt x="66" y="89"/>
                  <a:pt x="69" y="88"/>
                  <a:pt x="71" y="86"/>
                </a:cubicBezTo>
                <a:cubicBezTo>
                  <a:pt x="79" y="93"/>
                  <a:pt x="79" y="93"/>
                  <a:pt x="79" y="93"/>
                </a:cubicBezTo>
                <a:cubicBezTo>
                  <a:pt x="80" y="95"/>
                  <a:pt x="84" y="95"/>
                  <a:pt x="85" y="93"/>
                </a:cubicBezTo>
                <a:cubicBezTo>
                  <a:pt x="93" y="86"/>
                  <a:pt x="93" y="86"/>
                  <a:pt x="93" y="86"/>
                </a:cubicBezTo>
                <a:cubicBezTo>
                  <a:pt x="95" y="84"/>
                  <a:pt x="95" y="81"/>
                  <a:pt x="93" y="79"/>
                </a:cubicBezTo>
                <a:cubicBezTo>
                  <a:pt x="86" y="71"/>
                  <a:pt x="86" y="71"/>
                  <a:pt x="86" y="71"/>
                </a:cubicBezTo>
                <a:cubicBezTo>
                  <a:pt x="88" y="69"/>
                  <a:pt x="89" y="66"/>
                  <a:pt x="90" y="63"/>
                </a:cubicBezTo>
                <a:cubicBezTo>
                  <a:pt x="99" y="62"/>
                  <a:pt x="99" y="62"/>
                  <a:pt x="99" y="62"/>
                </a:cubicBezTo>
                <a:cubicBezTo>
                  <a:pt x="102" y="62"/>
                  <a:pt x="104" y="60"/>
                  <a:pt x="104" y="58"/>
                </a:cubicBezTo>
                <a:cubicBezTo>
                  <a:pt x="104" y="47"/>
                  <a:pt x="104" y="47"/>
                  <a:pt x="104" y="47"/>
                </a:cubicBezTo>
                <a:cubicBezTo>
                  <a:pt x="104" y="45"/>
                  <a:pt x="102" y="42"/>
                  <a:pt x="99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89" y="39"/>
                  <a:pt x="88" y="36"/>
                  <a:pt x="86" y="33"/>
                </a:cubicBezTo>
                <a:cubicBezTo>
                  <a:pt x="93" y="26"/>
                  <a:pt x="93" y="26"/>
                  <a:pt x="93" y="26"/>
                </a:cubicBezTo>
                <a:cubicBezTo>
                  <a:pt x="95" y="24"/>
                  <a:pt x="95" y="21"/>
                  <a:pt x="93" y="19"/>
                </a:cubicBezTo>
                <a:cubicBezTo>
                  <a:pt x="85" y="12"/>
                  <a:pt x="85" y="12"/>
                  <a:pt x="85" y="12"/>
                </a:cubicBezTo>
                <a:cubicBezTo>
                  <a:pt x="84" y="10"/>
                  <a:pt x="80" y="10"/>
                  <a:pt x="79" y="12"/>
                </a:cubicBezTo>
                <a:cubicBezTo>
                  <a:pt x="71" y="19"/>
                  <a:pt x="71" y="19"/>
                  <a:pt x="71" y="19"/>
                </a:cubicBezTo>
                <a:cubicBezTo>
                  <a:pt x="69" y="17"/>
                  <a:pt x="66" y="16"/>
                  <a:pt x="63" y="15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2"/>
                  <a:pt x="60" y="0"/>
                  <a:pt x="5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4" y="0"/>
                  <a:pt x="42" y="2"/>
                  <a:pt x="42" y="5"/>
                </a:cubicBezTo>
                <a:cubicBezTo>
                  <a:pt x="42" y="15"/>
                  <a:pt x="42" y="15"/>
                  <a:pt x="42" y="15"/>
                </a:cubicBezTo>
                <a:cubicBezTo>
                  <a:pt x="39" y="16"/>
                  <a:pt x="36" y="17"/>
                  <a:pt x="33" y="19"/>
                </a:cubicBezTo>
                <a:cubicBezTo>
                  <a:pt x="26" y="12"/>
                  <a:pt x="26" y="12"/>
                  <a:pt x="26" y="12"/>
                </a:cubicBezTo>
                <a:cubicBezTo>
                  <a:pt x="24" y="10"/>
                  <a:pt x="21" y="10"/>
                  <a:pt x="19" y="12"/>
                </a:cubicBezTo>
                <a:cubicBezTo>
                  <a:pt x="12" y="19"/>
                  <a:pt x="12" y="19"/>
                  <a:pt x="12" y="19"/>
                </a:cubicBezTo>
                <a:cubicBezTo>
                  <a:pt x="10" y="21"/>
                  <a:pt x="10" y="24"/>
                  <a:pt x="12" y="26"/>
                </a:cubicBezTo>
                <a:cubicBezTo>
                  <a:pt x="18" y="33"/>
                  <a:pt x="18" y="33"/>
                  <a:pt x="18" y="33"/>
                </a:cubicBezTo>
                <a:cubicBezTo>
                  <a:pt x="17" y="36"/>
                  <a:pt x="16" y="39"/>
                  <a:pt x="15" y="42"/>
                </a:cubicBezTo>
                <a:cubicBezTo>
                  <a:pt x="5" y="42"/>
                  <a:pt x="5" y="42"/>
                  <a:pt x="5" y="42"/>
                </a:cubicBezTo>
                <a:cubicBezTo>
                  <a:pt x="2" y="42"/>
                  <a:pt x="0" y="45"/>
                  <a:pt x="0" y="47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60"/>
                  <a:pt x="2" y="62"/>
                  <a:pt x="5" y="62"/>
                </a:cubicBezTo>
                <a:lnTo>
                  <a:pt x="15" y="63"/>
                </a:lnTo>
                <a:close/>
                <a:moveTo>
                  <a:pt x="52" y="29"/>
                </a:moveTo>
                <a:cubicBezTo>
                  <a:pt x="65" y="29"/>
                  <a:pt x="75" y="40"/>
                  <a:pt x="75" y="52"/>
                </a:cubicBezTo>
                <a:cubicBezTo>
                  <a:pt x="75" y="65"/>
                  <a:pt x="65" y="76"/>
                  <a:pt x="52" y="76"/>
                </a:cubicBezTo>
                <a:cubicBezTo>
                  <a:pt x="39" y="76"/>
                  <a:pt x="29" y="65"/>
                  <a:pt x="29" y="52"/>
                </a:cubicBezTo>
                <a:cubicBezTo>
                  <a:pt x="29" y="40"/>
                  <a:pt x="39" y="29"/>
                  <a:pt x="52" y="2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43" name="Freeform 7">
            <a:extLst>
              <a:ext uri="{FF2B5EF4-FFF2-40B4-BE49-F238E27FC236}">
                <a16:creationId xmlns:a16="http://schemas.microsoft.com/office/drawing/2014/main" id="{D4A3F760-6F71-AF75-C8DD-2755BB6B920B}"/>
              </a:ext>
            </a:extLst>
          </p:cNvPr>
          <p:cNvSpPr>
            <a:spLocks noEditPoints="1"/>
          </p:cNvSpPr>
          <p:nvPr/>
        </p:nvSpPr>
        <p:spPr bwMode="auto">
          <a:xfrm>
            <a:off x="6042352" y="3168650"/>
            <a:ext cx="488712" cy="469448"/>
          </a:xfrm>
          <a:custGeom>
            <a:avLst/>
            <a:gdLst>
              <a:gd name="T0" fmla="*/ 26 w 106"/>
              <a:gd name="T1" fmla="*/ 74 h 102"/>
              <a:gd name="T2" fmla="*/ 54 w 106"/>
              <a:gd name="T3" fmla="*/ 101 h 102"/>
              <a:gd name="T4" fmla="*/ 58 w 106"/>
              <a:gd name="T5" fmla="*/ 102 h 102"/>
              <a:gd name="T6" fmla="*/ 62 w 106"/>
              <a:gd name="T7" fmla="*/ 98 h 102"/>
              <a:gd name="T8" fmla="*/ 62 w 106"/>
              <a:gd name="T9" fmla="*/ 5 h 102"/>
              <a:gd name="T10" fmla="*/ 58 w 106"/>
              <a:gd name="T11" fmla="*/ 0 h 102"/>
              <a:gd name="T12" fmla="*/ 54 w 106"/>
              <a:gd name="T13" fmla="*/ 2 h 102"/>
              <a:gd name="T14" fmla="*/ 26 w 106"/>
              <a:gd name="T15" fmla="*/ 29 h 102"/>
              <a:gd name="T16" fmla="*/ 9 w 106"/>
              <a:gd name="T17" fmla="*/ 29 h 102"/>
              <a:gd name="T18" fmla="*/ 0 w 106"/>
              <a:gd name="T19" fmla="*/ 38 h 102"/>
              <a:gd name="T20" fmla="*/ 0 w 106"/>
              <a:gd name="T21" fmla="*/ 65 h 102"/>
              <a:gd name="T22" fmla="*/ 9 w 106"/>
              <a:gd name="T23" fmla="*/ 74 h 102"/>
              <a:gd name="T24" fmla="*/ 26 w 106"/>
              <a:gd name="T25" fmla="*/ 74 h 102"/>
              <a:gd name="T26" fmla="*/ 87 w 106"/>
              <a:gd name="T27" fmla="*/ 24 h 102"/>
              <a:gd name="T28" fmla="*/ 87 w 106"/>
              <a:gd name="T29" fmla="*/ 32 h 102"/>
              <a:gd name="T30" fmla="*/ 96 w 106"/>
              <a:gd name="T31" fmla="*/ 53 h 102"/>
              <a:gd name="T32" fmla="*/ 87 w 106"/>
              <a:gd name="T33" fmla="*/ 73 h 102"/>
              <a:gd name="T34" fmla="*/ 87 w 106"/>
              <a:gd name="T35" fmla="*/ 81 h 102"/>
              <a:gd name="T36" fmla="*/ 95 w 106"/>
              <a:gd name="T37" fmla="*/ 81 h 102"/>
              <a:gd name="T38" fmla="*/ 106 w 106"/>
              <a:gd name="T39" fmla="*/ 53 h 102"/>
              <a:gd name="T40" fmla="*/ 95 w 106"/>
              <a:gd name="T41" fmla="*/ 24 h 102"/>
              <a:gd name="T42" fmla="*/ 95 w 106"/>
              <a:gd name="T43" fmla="*/ 24 h 102"/>
              <a:gd name="T44" fmla="*/ 87 w 106"/>
              <a:gd name="T45" fmla="*/ 24 h 102"/>
              <a:gd name="T46" fmla="*/ 82 w 106"/>
              <a:gd name="T47" fmla="*/ 69 h 102"/>
              <a:gd name="T48" fmla="*/ 89 w 106"/>
              <a:gd name="T49" fmla="*/ 53 h 102"/>
              <a:gd name="T50" fmla="*/ 82 w 106"/>
              <a:gd name="T51" fmla="*/ 36 h 102"/>
              <a:gd name="T52" fmla="*/ 75 w 106"/>
              <a:gd name="T53" fmla="*/ 36 h 102"/>
              <a:gd name="T54" fmla="*/ 75 w 106"/>
              <a:gd name="T55" fmla="*/ 44 h 102"/>
              <a:gd name="T56" fmla="*/ 78 w 106"/>
              <a:gd name="T57" fmla="*/ 53 h 102"/>
              <a:gd name="T58" fmla="*/ 75 w 106"/>
              <a:gd name="T59" fmla="*/ 61 h 102"/>
              <a:gd name="T60" fmla="*/ 75 w 106"/>
              <a:gd name="T61" fmla="*/ 69 h 102"/>
              <a:gd name="T62" fmla="*/ 82 w 106"/>
              <a:gd name="T63" fmla="*/ 69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02">
                <a:moveTo>
                  <a:pt x="26" y="74"/>
                </a:moveTo>
                <a:cubicBezTo>
                  <a:pt x="54" y="101"/>
                  <a:pt x="54" y="101"/>
                  <a:pt x="54" y="101"/>
                </a:cubicBezTo>
                <a:cubicBezTo>
                  <a:pt x="55" y="102"/>
                  <a:pt x="56" y="102"/>
                  <a:pt x="58" y="102"/>
                </a:cubicBezTo>
                <a:cubicBezTo>
                  <a:pt x="60" y="102"/>
                  <a:pt x="62" y="100"/>
                  <a:pt x="62" y="98"/>
                </a:cubicBezTo>
                <a:cubicBezTo>
                  <a:pt x="62" y="5"/>
                  <a:pt x="62" y="5"/>
                  <a:pt x="62" y="5"/>
                </a:cubicBezTo>
                <a:cubicBezTo>
                  <a:pt x="62" y="2"/>
                  <a:pt x="60" y="0"/>
                  <a:pt x="58" y="0"/>
                </a:cubicBezTo>
                <a:cubicBezTo>
                  <a:pt x="56" y="0"/>
                  <a:pt x="55" y="1"/>
                  <a:pt x="54" y="2"/>
                </a:cubicBezTo>
                <a:cubicBezTo>
                  <a:pt x="26" y="29"/>
                  <a:pt x="26" y="29"/>
                  <a:pt x="26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4" y="29"/>
                  <a:pt x="0" y="33"/>
                  <a:pt x="0" y="38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0"/>
                  <a:pt x="4" y="74"/>
                  <a:pt x="9" y="74"/>
                </a:cubicBezTo>
                <a:lnTo>
                  <a:pt x="26" y="74"/>
                </a:lnTo>
                <a:close/>
                <a:moveTo>
                  <a:pt x="87" y="24"/>
                </a:moveTo>
                <a:cubicBezTo>
                  <a:pt x="85" y="26"/>
                  <a:pt x="85" y="30"/>
                  <a:pt x="87" y="32"/>
                </a:cubicBezTo>
                <a:cubicBezTo>
                  <a:pt x="92" y="37"/>
                  <a:pt x="96" y="44"/>
                  <a:pt x="96" y="53"/>
                </a:cubicBezTo>
                <a:cubicBezTo>
                  <a:pt x="96" y="61"/>
                  <a:pt x="92" y="68"/>
                  <a:pt x="87" y="73"/>
                </a:cubicBezTo>
                <a:cubicBezTo>
                  <a:pt x="85" y="75"/>
                  <a:pt x="85" y="79"/>
                  <a:pt x="87" y="81"/>
                </a:cubicBezTo>
                <a:cubicBezTo>
                  <a:pt x="89" y="83"/>
                  <a:pt x="92" y="83"/>
                  <a:pt x="95" y="81"/>
                </a:cubicBezTo>
                <a:cubicBezTo>
                  <a:pt x="102" y="74"/>
                  <a:pt x="106" y="64"/>
                  <a:pt x="106" y="53"/>
                </a:cubicBezTo>
                <a:cubicBezTo>
                  <a:pt x="106" y="41"/>
                  <a:pt x="102" y="31"/>
                  <a:pt x="95" y="24"/>
                </a:cubicBezTo>
                <a:cubicBezTo>
                  <a:pt x="95" y="24"/>
                  <a:pt x="95" y="24"/>
                  <a:pt x="95" y="24"/>
                </a:cubicBezTo>
                <a:cubicBezTo>
                  <a:pt x="92" y="22"/>
                  <a:pt x="89" y="22"/>
                  <a:pt x="87" y="24"/>
                </a:cubicBezTo>
                <a:close/>
                <a:moveTo>
                  <a:pt x="82" y="69"/>
                </a:moveTo>
                <a:cubicBezTo>
                  <a:pt x="86" y="64"/>
                  <a:pt x="89" y="59"/>
                  <a:pt x="89" y="53"/>
                </a:cubicBezTo>
                <a:cubicBezTo>
                  <a:pt x="89" y="46"/>
                  <a:pt x="86" y="41"/>
                  <a:pt x="82" y="36"/>
                </a:cubicBezTo>
                <a:cubicBezTo>
                  <a:pt x="80" y="34"/>
                  <a:pt x="77" y="34"/>
                  <a:pt x="75" y="36"/>
                </a:cubicBezTo>
                <a:cubicBezTo>
                  <a:pt x="73" y="39"/>
                  <a:pt x="73" y="42"/>
                  <a:pt x="75" y="44"/>
                </a:cubicBezTo>
                <a:cubicBezTo>
                  <a:pt x="77" y="46"/>
                  <a:pt x="78" y="49"/>
                  <a:pt x="78" y="53"/>
                </a:cubicBezTo>
                <a:cubicBezTo>
                  <a:pt x="78" y="56"/>
                  <a:pt x="77" y="59"/>
                  <a:pt x="75" y="61"/>
                </a:cubicBezTo>
                <a:cubicBezTo>
                  <a:pt x="73" y="63"/>
                  <a:pt x="73" y="66"/>
                  <a:pt x="75" y="69"/>
                </a:cubicBezTo>
                <a:cubicBezTo>
                  <a:pt x="77" y="71"/>
                  <a:pt x="80" y="71"/>
                  <a:pt x="82" y="6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44" name="Freeform 8">
            <a:extLst>
              <a:ext uri="{FF2B5EF4-FFF2-40B4-BE49-F238E27FC236}">
                <a16:creationId xmlns:a16="http://schemas.microsoft.com/office/drawing/2014/main" id="{7D62CC02-7CDF-419B-A995-C1900A0584F2}"/>
              </a:ext>
            </a:extLst>
          </p:cNvPr>
          <p:cNvSpPr>
            <a:spLocks noEditPoints="1"/>
          </p:cNvSpPr>
          <p:nvPr/>
        </p:nvSpPr>
        <p:spPr bwMode="auto">
          <a:xfrm>
            <a:off x="7293998" y="3149601"/>
            <a:ext cx="486962" cy="494124"/>
          </a:xfrm>
          <a:custGeom>
            <a:avLst/>
            <a:gdLst>
              <a:gd name="T0" fmla="*/ 107 w 107"/>
              <a:gd name="T1" fmla="*/ 48 h 108"/>
              <a:gd name="T2" fmla="*/ 104 w 107"/>
              <a:gd name="T3" fmla="*/ 40 h 108"/>
              <a:gd name="T4" fmla="*/ 62 w 107"/>
              <a:gd name="T5" fmla="*/ 5 h 108"/>
              <a:gd name="T6" fmla="*/ 46 w 107"/>
              <a:gd name="T7" fmla="*/ 5 h 108"/>
              <a:gd name="T8" fmla="*/ 4 w 107"/>
              <a:gd name="T9" fmla="*/ 40 h 108"/>
              <a:gd name="T10" fmla="*/ 0 w 107"/>
              <a:gd name="T11" fmla="*/ 48 h 108"/>
              <a:gd name="T12" fmla="*/ 0 w 107"/>
              <a:gd name="T13" fmla="*/ 99 h 108"/>
              <a:gd name="T14" fmla="*/ 9 w 107"/>
              <a:gd name="T15" fmla="*/ 108 h 108"/>
              <a:gd name="T16" fmla="*/ 98 w 107"/>
              <a:gd name="T17" fmla="*/ 108 h 108"/>
              <a:gd name="T18" fmla="*/ 107 w 107"/>
              <a:gd name="T19" fmla="*/ 99 h 108"/>
              <a:gd name="T20" fmla="*/ 107 w 107"/>
              <a:gd name="T21" fmla="*/ 48 h 108"/>
              <a:gd name="T22" fmla="*/ 23 w 107"/>
              <a:gd name="T23" fmla="*/ 39 h 108"/>
              <a:gd name="T24" fmla="*/ 84 w 107"/>
              <a:gd name="T25" fmla="*/ 39 h 108"/>
              <a:gd name="T26" fmla="*/ 89 w 107"/>
              <a:gd name="T27" fmla="*/ 44 h 108"/>
              <a:gd name="T28" fmla="*/ 89 w 107"/>
              <a:gd name="T29" fmla="*/ 52 h 108"/>
              <a:gd name="T30" fmla="*/ 88 w 107"/>
              <a:gd name="T31" fmla="*/ 55 h 108"/>
              <a:gd name="T32" fmla="*/ 74 w 107"/>
              <a:gd name="T33" fmla="*/ 69 h 108"/>
              <a:gd name="T34" fmla="*/ 95 w 107"/>
              <a:gd name="T35" fmla="*/ 89 h 108"/>
              <a:gd name="T36" fmla="*/ 95 w 107"/>
              <a:gd name="T37" fmla="*/ 95 h 108"/>
              <a:gd name="T38" fmla="*/ 88 w 107"/>
              <a:gd name="T39" fmla="*/ 95 h 108"/>
              <a:gd name="T40" fmla="*/ 68 w 107"/>
              <a:gd name="T41" fmla="*/ 74 h 108"/>
              <a:gd name="T42" fmla="*/ 40 w 107"/>
              <a:gd name="T43" fmla="*/ 74 h 108"/>
              <a:gd name="T44" fmla="*/ 19 w 107"/>
              <a:gd name="T45" fmla="*/ 95 h 108"/>
              <a:gd name="T46" fmla="*/ 13 w 107"/>
              <a:gd name="T47" fmla="*/ 95 h 108"/>
              <a:gd name="T48" fmla="*/ 13 w 107"/>
              <a:gd name="T49" fmla="*/ 89 h 108"/>
              <a:gd name="T50" fmla="*/ 33 w 107"/>
              <a:gd name="T51" fmla="*/ 69 h 108"/>
              <a:gd name="T52" fmla="*/ 19 w 107"/>
              <a:gd name="T53" fmla="*/ 55 h 108"/>
              <a:gd name="T54" fmla="*/ 18 w 107"/>
              <a:gd name="T55" fmla="*/ 52 h 108"/>
              <a:gd name="T56" fmla="*/ 18 w 107"/>
              <a:gd name="T57" fmla="*/ 44 h 108"/>
              <a:gd name="T58" fmla="*/ 23 w 107"/>
              <a:gd name="T59" fmla="*/ 39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7" h="108">
                <a:moveTo>
                  <a:pt x="107" y="48"/>
                </a:moveTo>
                <a:cubicBezTo>
                  <a:pt x="107" y="45"/>
                  <a:pt x="106" y="42"/>
                  <a:pt x="104" y="40"/>
                </a:cubicBezTo>
                <a:cubicBezTo>
                  <a:pt x="62" y="5"/>
                  <a:pt x="62" y="5"/>
                  <a:pt x="62" y="5"/>
                </a:cubicBezTo>
                <a:cubicBezTo>
                  <a:pt x="57" y="0"/>
                  <a:pt x="50" y="0"/>
                  <a:pt x="46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2" y="42"/>
                  <a:pt x="0" y="45"/>
                  <a:pt x="0" y="48"/>
                </a:cubicBezTo>
                <a:cubicBezTo>
                  <a:pt x="0" y="99"/>
                  <a:pt x="0" y="99"/>
                  <a:pt x="0" y="99"/>
                </a:cubicBezTo>
                <a:cubicBezTo>
                  <a:pt x="0" y="104"/>
                  <a:pt x="4" y="108"/>
                  <a:pt x="9" y="108"/>
                </a:cubicBezTo>
                <a:cubicBezTo>
                  <a:pt x="98" y="108"/>
                  <a:pt x="98" y="108"/>
                  <a:pt x="98" y="108"/>
                </a:cubicBezTo>
                <a:cubicBezTo>
                  <a:pt x="103" y="108"/>
                  <a:pt x="107" y="104"/>
                  <a:pt x="107" y="99"/>
                </a:cubicBezTo>
                <a:lnTo>
                  <a:pt x="107" y="48"/>
                </a:lnTo>
                <a:close/>
                <a:moveTo>
                  <a:pt x="23" y="39"/>
                </a:moveTo>
                <a:cubicBezTo>
                  <a:pt x="84" y="39"/>
                  <a:pt x="84" y="39"/>
                  <a:pt x="84" y="39"/>
                </a:cubicBezTo>
                <a:cubicBezTo>
                  <a:pt x="87" y="39"/>
                  <a:pt x="89" y="41"/>
                  <a:pt x="89" y="44"/>
                </a:cubicBezTo>
                <a:cubicBezTo>
                  <a:pt x="89" y="52"/>
                  <a:pt x="89" y="52"/>
                  <a:pt x="89" y="52"/>
                </a:cubicBezTo>
                <a:cubicBezTo>
                  <a:pt x="89" y="53"/>
                  <a:pt x="89" y="54"/>
                  <a:pt x="88" y="55"/>
                </a:cubicBezTo>
                <a:cubicBezTo>
                  <a:pt x="74" y="69"/>
                  <a:pt x="74" y="69"/>
                  <a:pt x="74" y="69"/>
                </a:cubicBezTo>
                <a:cubicBezTo>
                  <a:pt x="95" y="89"/>
                  <a:pt x="95" y="89"/>
                  <a:pt x="95" y="89"/>
                </a:cubicBezTo>
                <a:cubicBezTo>
                  <a:pt x="96" y="91"/>
                  <a:pt x="96" y="94"/>
                  <a:pt x="95" y="95"/>
                </a:cubicBezTo>
                <a:cubicBezTo>
                  <a:pt x="93" y="97"/>
                  <a:pt x="90" y="97"/>
                  <a:pt x="88" y="95"/>
                </a:cubicBezTo>
                <a:cubicBezTo>
                  <a:pt x="68" y="74"/>
                  <a:pt x="68" y="74"/>
                  <a:pt x="68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19" y="95"/>
                  <a:pt x="19" y="95"/>
                  <a:pt x="19" y="95"/>
                </a:cubicBezTo>
                <a:cubicBezTo>
                  <a:pt x="17" y="97"/>
                  <a:pt x="14" y="97"/>
                  <a:pt x="13" y="95"/>
                </a:cubicBezTo>
                <a:cubicBezTo>
                  <a:pt x="11" y="94"/>
                  <a:pt x="11" y="91"/>
                  <a:pt x="13" y="89"/>
                </a:cubicBezTo>
                <a:cubicBezTo>
                  <a:pt x="33" y="69"/>
                  <a:pt x="33" y="69"/>
                  <a:pt x="33" y="69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4"/>
                  <a:pt x="18" y="53"/>
                  <a:pt x="18" y="52"/>
                </a:cubicBezTo>
                <a:cubicBezTo>
                  <a:pt x="18" y="44"/>
                  <a:pt x="18" y="44"/>
                  <a:pt x="18" y="44"/>
                </a:cubicBezTo>
                <a:cubicBezTo>
                  <a:pt x="18" y="41"/>
                  <a:pt x="20" y="39"/>
                  <a:pt x="23" y="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noProof="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288C366B-07F3-0C0A-B29C-4E3F98E5EACA}"/>
              </a:ext>
            </a:extLst>
          </p:cNvPr>
          <p:cNvSpPr txBox="1"/>
          <p:nvPr/>
        </p:nvSpPr>
        <p:spPr>
          <a:xfrm>
            <a:off x="2997877" y="5256970"/>
            <a:ext cx="10202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200" noProof="0" dirty="0"/>
              <a:t>Workshops</a:t>
            </a:r>
          </a:p>
        </p:txBody>
      </p:sp>
      <p:sp>
        <p:nvSpPr>
          <p:cNvPr id="46" name="Rectangle 76">
            <a:extLst>
              <a:ext uri="{FF2B5EF4-FFF2-40B4-BE49-F238E27FC236}">
                <a16:creationId xmlns:a16="http://schemas.microsoft.com/office/drawing/2014/main" id="{DA14B196-51AD-465A-14CC-D139E66F65D1}"/>
              </a:ext>
            </a:extLst>
          </p:cNvPr>
          <p:cNvSpPr/>
          <p:nvPr/>
        </p:nvSpPr>
        <p:spPr>
          <a:xfrm>
            <a:off x="4172439" y="5255314"/>
            <a:ext cx="0" cy="994079"/>
          </a:xfrm>
          <a:custGeom>
            <a:avLst/>
            <a:gdLst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4" fmla="*/ 0 w 506597"/>
              <a:gd name="connsiteY4" fmla="*/ 0 h 2452081"/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4" fmla="*/ 91440 w 506597"/>
              <a:gd name="connsiteY4" fmla="*/ 91440 h 2452081"/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0" fmla="*/ 506597 w 506597"/>
              <a:gd name="connsiteY0" fmla="*/ 0 h 2452081"/>
              <a:gd name="connsiteX1" fmla="*/ 506597 w 506597"/>
              <a:gd name="connsiteY1" fmla="*/ 2452081 h 2452081"/>
              <a:gd name="connsiteX2" fmla="*/ 0 w 506597"/>
              <a:gd name="connsiteY2" fmla="*/ 2452081 h 2452081"/>
              <a:gd name="connsiteX0" fmla="*/ 0 w 0"/>
              <a:gd name="connsiteY0" fmla="*/ 0 h 2452081"/>
              <a:gd name="connsiteX1" fmla="*/ 0 w 0"/>
              <a:gd name="connsiteY1" fmla="*/ 2452081 h 245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452081">
                <a:moveTo>
                  <a:pt x="0" y="0"/>
                </a:moveTo>
                <a:lnTo>
                  <a:pt x="0" y="2452081"/>
                </a:lnTo>
              </a:path>
            </a:pathLst>
          </a:custGeom>
          <a:noFill/>
          <a:ln w="22225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DF5E0FB-0A02-D3F1-9991-B5445B475C19}"/>
              </a:ext>
            </a:extLst>
          </p:cNvPr>
          <p:cNvSpPr/>
          <p:nvPr/>
        </p:nvSpPr>
        <p:spPr>
          <a:xfrm>
            <a:off x="2926527" y="5530216"/>
            <a:ext cx="1221650" cy="73110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 algn="ctr"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And seminars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20C189B-8B81-CE9B-DFD5-4DE57CCEFAD2}"/>
              </a:ext>
            </a:extLst>
          </p:cNvPr>
          <p:cNvSpPr txBox="1"/>
          <p:nvPr/>
        </p:nvSpPr>
        <p:spPr>
          <a:xfrm>
            <a:off x="4260620" y="4981199"/>
            <a:ext cx="1220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200" noProof="0" dirty="0"/>
              <a:t>Learning from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DB39EF5-D0A8-BA92-8D28-18B1C4F8C707}"/>
              </a:ext>
            </a:extLst>
          </p:cNvPr>
          <p:cNvSpPr/>
          <p:nvPr/>
        </p:nvSpPr>
        <p:spPr>
          <a:xfrm>
            <a:off x="4174756" y="5254445"/>
            <a:ext cx="1250678" cy="73110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 algn="ctr">
              <a:defRPr/>
            </a:pPr>
            <a:r>
              <a:rPr lang="en-US" sz="1400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EU projects and previous deployment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E4F4195A-CF56-D2A2-9B0B-DA29292F8449}"/>
              </a:ext>
            </a:extLst>
          </p:cNvPr>
          <p:cNvSpPr txBox="1"/>
          <p:nvPr/>
        </p:nvSpPr>
        <p:spPr>
          <a:xfrm>
            <a:off x="5581420" y="4690913"/>
            <a:ext cx="11785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200" noProof="0" dirty="0"/>
              <a:t>Collaboration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04E55BF-9C42-7839-5581-B140499A5B9B}"/>
              </a:ext>
            </a:extLst>
          </p:cNvPr>
          <p:cNvSpPr/>
          <p:nvPr/>
        </p:nvSpPr>
        <p:spPr>
          <a:xfrm>
            <a:off x="5539099" y="4964159"/>
            <a:ext cx="1163592" cy="73110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 algn="ctr">
              <a:defRPr/>
            </a:pPr>
            <a:r>
              <a:rPr lang="en-US" sz="1400" kern="0" noProof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GSMA SAM</a:t>
            </a:r>
          </a:p>
          <a:p>
            <a:pPr lvl="0" algn="ctr"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ENISA 5G scheme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78AE232-4683-D572-FFE3-0554E125FDD9}"/>
              </a:ext>
            </a:extLst>
          </p:cNvPr>
          <p:cNvSpPr txBox="1"/>
          <p:nvPr/>
        </p:nvSpPr>
        <p:spPr>
          <a:xfrm>
            <a:off x="6887706" y="4531256"/>
            <a:ext cx="12891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z="1200" noProof="0" dirty="0"/>
              <a:t>GlobalPlatform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057876F-5A2E-0E84-B3C2-99C1C8EE5CA9}"/>
              </a:ext>
            </a:extLst>
          </p:cNvPr>
          <p:cNvSpPr/>
          <p:nvPr/>
        </p:nvSpPr>
        <p:spPr>
          <a:xfrm>
            <a:off x="6845384" y="4804502"/>
            <a:ext cx="1289135" cy="73110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 lvl="0" algn="ctr"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Technical road map to easy deployment</a:t>
            </a:r>
          </a:p>
        </p:txBody>
      </p:sp>
      <p:sp>
        <p:nvSpPr>
          <p:cNvPr id="55" name="Rectangle 76">
            <a:extLst>
              <a:ext uri="{FF2B5EF4-FFF2-40B4-BE49-F238E27FC236}">
                <a16:creationId xmlns:a16="http://schemas.microsoft.com/office/drawing/2014/main" id="{096E38B2-B9EA-0487-A326-E8796779E76C}"/>
              </a:ext>
            </a:extLst>
          </p:cNvPr>
          <p:cNvSpPr/>
          <p:nvPr/>
        </p:nvSpPr>
        <p:spPr>
          <a:xfrm>
            <a:off x="5455139" y="4937814"/>
            <a:ext cx="0" cy="994079"/>
          </a:xfrm>
          <a:custGeom>
            <a:avLst/>
            <a:gdLst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4" fmla="*/ 0 w 506597"/>
              <a:gd name="connsiteY4" fmla="*/ 0 h 2452081"/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4" fmla="*/ 91440 w 506597"/>
              <a:gd name="connsiteY4" fmla="*/ 91440 h 2452081"/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0" fmla="*/ 506597 w 506597"/>
              <a:gd name="connsiteY0" fmla="*/ 0 h 2452081"/>
              <a:gd name="connsiteX1" fmla="*/ 506597 w 506597"/>
              <a:gd name="connsiteY1" fmla="*/ 2452081 h 2452081"/>
              <a:gd name="connsiteX2" fmla="*/ 0 w 506597"/>
              <a:gd name="connsiteY2" fmla="*/ 2452081 h 2452081"/>
              <a:gd name="connsiteX0" fmla="*/ 0 w 0"/>
              <a:gd name="connsiteY0" fmla="*/ 0 h 2452081"/>
              <a:gd name="connsiteX1" fmla="*/ 0 w 0"/>
              <a:gd name="connsiteY1" fmla="*/ 2452081 h 245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452081">
                <a:moveTo>
                  <a:pt x="0" y="0"/>
                </a:moveTo>
                <a:lnTo>
                  <a:pt x="0" y="2452081"/>
                </a:lnTo>
              </a:path>
            </a:pathLst>
          </a:custGeom>
          <a:noFill/>
          <a:ln w="22225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56" name="Rectangle 76">
            <a:extLst>
              <a:ext uri="{FF2B5EF4-FFF2-40B4-BE49-F238E27FC236}">
                <a16:creationId xmlns:a16="http://schemas.microsoft.com/office/drawing/2014/main" id="{A2971617-AABE-509F-5476-6E4328D0A997}"/>
              </a:ext>
            </a:extLst>
          </p:cNvPr>
          <p:cNvSpPr/>
          <p:nvPr/>
        </p:nvSpPr>
        <p:spPr>
          <a:xfrm>
            <a:off x="6775939" y="4734614"/>
            <a:ext cx="0" cy="994079"/>
          </a:xfrm>
          <a:custGeom>
            <a:avLst/>
            <a:gdLst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4" fmla="*/ 0 w 506597"/>
              <a:gd name="connsiteY4" fmla="*/ 0 h 2452081"/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4" fmla="*/ 91440 w 506597"/>
              <a:gd name="connsiteY4" fmla="*/ 91440 h 2452081"/>
              <a:gd name="connsiteX0" fmla="*/ 0 w 506597"/>
              <a:gd name="connsiteY0" fmla="*/ 0 h 2452081"/>
              <a:gd name="connsiteX1" fmla="*/ 506597 w 506597"/>
              <a:gd name="connsiteY1" fmla="*/ 0 h 2452081"/>
              <a:gd name="connsiteX2" fmla="*/ 506597 w 506597"/>
              <a:gd name="connsiteY2" fmla="*/ 2452081 h 2452081"/>
              <a:gd name="connsiteX3" fmla="*/ 0 w 506597"/>
              <a:gd name="connsiteY3" fmla="*/ 2452081 h 2452081"/>
              <a:gd name="connsiteX0" fmla="*/ 506597 w 506597"/>
              <a:gd name="connsiteY0" fmla="*/ 0 h 2452081"/>
              <a:gd name="connsiteX1" fmla="*/ 506597 w 506597"/>
              <a:gd name="connsiteY1" fmla="*/ 2452081 h 2452081"/>
              <a:gd name="connsiteX2" fmla="*/ 0 w 506597"/>
              <a:gd name="connsiteY2" fmla="*/ 2452081 h 2452081"/>
              <a:gd name="connsiteX0" fmla="*/ 0 w 0"/>
              <a:gd name="connsiteY0" fmla="*/ 0 h 2452081"/>
              <a:gd name="connsiteX1" fmla="*/ 0 w 0"/>
              <a:gd name="connsiteY1" fmla="*/ 2452081 h 245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2452081">
                <a:moveTo>
                  <a:pt x="0" y="0"/>
                </a:moveTo>
                <a:lnTo>
                  <a:pt x="0" y="2452081"/>
                </a:lnTo>
              </a:path>
            </a:pathLst>
          </a:custGeom>
          <a:noFill/>
          <a:ln w="22225" cap="rnd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graphicFrame>
        <p:nvGraphicFramePr>
          <p:cNvPr id="60" name="Diagram 59">
            <a:extLst>
              <a:ext uri="{FF2B5EF4-FFF2-40B4-BE49-F238E27FC236}">
                <a16:creationId xmlns:a16="http://schemas.microsoft.com/office/drawing/2014/main" id="{E64A3595-394D-AD85-A217-43157B807C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1282098"/>
              </p:ext>
            </p:extLst>
          </p:nvPr>
        </p:nvGraphicFramePr>
        <p:xfrm>
          <a:off x="8393089" y="2044995"/>
          <a:ext cx="3488909" cy="33504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0D17E99-4DF9-0308-AC1D-5F8E04ADA1EC}"/>
              </a:ext>
            </a:extLst>
          </p:cNvPr>
          <p:cNvSpPr/>
          <p:nvPr/>
        </p:nvSpPr>
        <p:spPr>
          <a:xfrm>
            <a:off x="6675344" y="1931276"/>
            <a:ext cx="5328109" cy="4000617"/>
          </a:xfrm>
          <a:prstGeom prst="roundRect">
            <a:avLst>
              <a:gd name="adj" fmla="val 3091"/>
            </a:avLst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327914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0DEFC0-96C4-1B70-0DD0-436FD4B95A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noProof="0" dirty="0"/>
              <a:t>What’s SAM is about ?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5C60FA-6D19-2670-3071-24B1BCF792E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175098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E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wAAAAAAAAAEAAAACQAAAF9pZD0kLl9pZAEDAAAAAAADAAAAAQADAAAAIwAAAENvbWJpSW5kZXg9JC5OYW1lICsgJ18nICsgJC5WZXJzaW9uAQUAAAAAAAUAAAABAAU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IBAQEBAQEBAQEBAQEBAQMAAAAAAAAAAwAAAAMAAAAA/////wUA8gsAAAAAAAAAAAAAIAD///////////////8AAAD///////////////8DAAAAAgD///////8DAAAAAgD///////8D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Q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UAAAACABAAC8VR9FNpOXZCuVQPNFvN+DsEAAAAAAADAAAAAAADAAAAAwADAAAAAAADAAAAAwADAAMA////////BQAAAAMAEAALQ2T0YCoSVkm32QQQG4fgIAQAAAABAAMAAAACAAMAAAAEAAMAAAACAP///////wMAAAAAAP///////wQAAQD///////8FAAAABAAQAAuIW7jTcO2uR6owv4hE9ldwBAAAAAIAAwAAAAMAAwAAAAE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EAAAAAP////8DAAMOAAAAAAAAAAAAAP////+DAIMAAAAFX2lkABAAAAAExVH0U2k5dkK5VA80W834OwNEYXRhABsAAAAETGlua2VkU2hhcGVEYXRhAAUAAAAAAAJOYW1lABkAAABMaW5rZWRTaGFwZXNEYXRhUHJvcGVydHkAEFZlcnNpb24AAAAAAAlMYXN0V3JpdGUA+vAXvJcBAAAAAQD/////gwCDAAAABV9pZAAQAAAABENk9GAqElZJt9kEEBuH4CADRGF0YQAbAAAABExpbmtlZFNoYXBlRGF0YQAFAAAAAAACTmFtZQAZAAAATGlua2VkU2hhcGVzRGF0YVByb3BlcnR5ABBWZXJzaW9uAAEAAAAJTGFzdFdyaXRlAEnxF7yXAQAAAAIA/////8YAxgAAAAVfaWQAEAAAAASIW7jTcO2uR6owv4hE9ldwA0RhdGEAUwAAAAhQcmVzZW50YXRpb25TY2FubmVkRm9yTGlua2VkU2hhcGVzAAACTnVtYmVyRm9ybWF0U2VwYXJhdG9yTW9kZQAKAAAAQXV0b21hdGljAAACTmFtZQAkAAAATGlua2VkU2hhcGVQcmVzZW50YXRpb25TZXR0aW5nc0RhdGEAEFZlcnNpb24AAAAAAAlMYXN0V3JpdGUAm/EXvJc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AwAAAAD/////BQDhCwAAAAAAAAAAAAAgAf///////////////wAAAP///////////////wUAAAAEAP///////wUAAAAD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EAIAH///////////////8AAA7///////8FAAAAAw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CAAEBAwAAAAIA////////GgAGTGlua2VkU2hhcGVzRGF0YVByb3BlcnR5XzAEAAAAAAAFAAAABAAFAAAAAwADAAIBAwAAAAMA////////GgAGTGlua2VkU2hhcGVzRGF0YVByb3BlcnR5XzEEAAAAAQAFAAAAAgAFAAAAAQAFAAAAAAD///////8EAAEBAwAAAAQA////////JQAGTGlua2VkU2hhcGVQcmVzZW50YXRpb25TZXR0aW5nc0RhdGFfMAQAAAACAAUAAAAAAAUAAAAC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868041754624872"/>
  <p:tag name="EMPOWERCHARTSPROPERTIES_A_LENGTH" val="2457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E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2sjlbGt9/RDiFSmvv/bFsc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jlbGt9/RDiFSmvv/bFscDRGF0YQAWAAAAAlBlcnNvbmFsSWQAAQAAAAAAAk5hbWUACwAAAFBlcnNvbmFsSWQAEFZlcnNpb24AAAAAAAlMYXN0V3JpdGUAckB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7397124"/>
  <p:tag name="EMPOWERCHARTSPROPERTIES_A_LENGTH" val="24576"/>
  <p:tag name="RUNTIME_ID" val="5ffde700-733f-4e7c-86c3-de4d5a7c3a4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IBAQEBAQEBAQEBAQEBAQEAAAAAAAAAAwAAAAMAAAAA/////wMAXAwAAAAAAAAAAAAAIAD///////////////8AAAD////////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QAAAACABAAC49xR947b1FAqaXSEZyGogkFAAAAAAADAAAAAAADAAAAAQADAAAAAAD///////8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9xR947b1FAqaXSEZyGogkDRGF0YQAWAAAAAlBlcnNvbmFsSWQAAQAAAAAAAk5hbWUACwAAAFBlcnNvbmFsSWQAEFZlcnNpb24AAAAAAAlMYXN0V3JpdGUAq0B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8282742"/>
  <p:tag name="EMPOWERCHARTSPROPERTIES_A_LENGTH" val="24576"/>
  <p:tag name="RUNTIME_ID" val="ee802198-3840-44f1-ad31-35863f54a72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9kW4xCjKoJMorCICNLhBP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NkW4xCjKoJMorCICNLhBPIDRGF0YQAWAAAAAlBlcnNvbmFsSWQAAQAAAAAAAk5hbWUACwAAAFBlcnNvbmFsSWQAEFZlcnNpb24AAAAAAAlMYXN0V3JpdGUAAkF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8734551"/>
  <p:tag name="EMPOWERCHARTSPROPERTIES_A_LENGTH" val="24576"/>
  <p:tag name="RUNTIME_ID" val="9b3cf60d-4fd0-47f4-a889-71e9d3cd5dcf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Q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93gHRGvi5xOkHn7f2O3yk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AMAAAAAAAAAAAAACAB////////////////AAAA////////////////BAAAAAIA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BAEDAAAAAgD///////8MAAZQZXJzb25hbElkXzAFAAAAAAAEAAAAAAAEAAAAAQAEAAAAAAD///////8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N3gHRGvi5xOkHn7f2O3yk8DRGF0YQAWAAAAAlBlcnNvbmFsSWQAAQAAAAAAAk5hbWUACwAAAFBlcnNvbmFsSWQAEFZlcnNpb24AAAAAAAlMYXN0V3JpdGUAXkF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9644735"/>
  <p:tag name="EMPOWERCHARTSPROPERTIES_A_LENGTH" val="24576"/>
  <p:tag name="RUNTIME_ID" val="be45e86e-5719-4dac-9765-f53e7ed0cc0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E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2sjlbGt9/RDiFSmvv/bFsc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jlbGt9/RDiFSmvv/bFscDRGF0YQAWAAAAAlBlcnNvbmFsSWQAAQAAAAAAAk5hbWUACwAAAFBlcnNvbmFsSWQAEFZlcnNpb24AAAAAAAlMYXN0V3JpdGUAckB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7397124"/>
  <p:tag name="EMPOWERCHARTSPROPERTIES_A_LENGTH" val="24576"/>
  <p:tag name="RUNTIME_ID" val="5ffde700-733f-4e7c-86c3-de4d5a7c3a4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72cef10-3c4b-49d1-b678-d8c3ca389d0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7fdf389b-65bf-477a-9816-3c01625fd45f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f24daec-3280-4773-89e2-3e5c58e0f69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b835d43-a377-47b9-8598-5e6dab1aa27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b2072fc-c411-4a34-9d36-1d24e5c2724d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3648f07f-79c5-4528-af31-c2cb6d6cdff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27a5c2e-af2a-4967-9397-5127e99e418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BAIBAQEBAQEBAQEBAQEBAQEAAAAAAAAAAwAAAAMAAAAA/////wMAXAwAAAAAAAAAAAAAIAD///////////////8AAAD///////////////8DAAAAAgD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EAP///////wQAAAACABAAC49xR947b1FAqaXSEZyGogkFAAAAAAADAAAAAAADAAAAAQADAAAAAAD///////8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9xR947b1FAqaXSEZyGogkDRGF0YQAWAAAAAlBlcnNvbmFsSWQAAQAAAAAAAk5hbWUACwAAAFBlcnNvbmFsSWQAEFZlcnNpb24AAAAAAAlMYXN0V3JpdGUAq0B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8282742"/>
  <p:tag name="EMPOWERCHARTSPROPERTIES_A_LENGTH" val="24576"/>
  <p:tag name="RUNTIME_ID" val="ee802198-3840-44f1-ad31-35863f54a727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8939c738-8130-4d5f-8e7d-65188ad2f6d6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4b278607-c2fb-4a85-aab0-1a4b22df948d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9d90e18-1641-453f-b92d-e865acfeb04d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3b924f6-db17-4b8f-bd1f-eff04448809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e698858-37c9-48f2-8772-96ca50bcd885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c2e39a79-4599-4ec9-b111-5a27596aec2c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09bb2f36-d2c3-4d2e-ba81-d0bdc565daed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e7fcffa1-9ae8-481b-8d59-5d4770d19bb3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5db8556-f9e0-44dc-ae9b-267a40b93af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c510721-c98d-4899-97cd-3f427f321dd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9kW4xCjKoJMorCICNLhBP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NkW4xCjKoJMorCICNLhBPIDRGF0YQAWAAAAAlBlcnNvbmFsSWQAAQAAAAAAAk5hbWUACwAAAFBlcnNvbmFsSWQAEFZlcnNpb24AAAAAAAlMYXN0V3JpdGUAAkF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8734551"/>
  <p:tag name="EMPOWERCHARTSPROPERTIES_A_LENGTH" val="24576"/>
  <p:tag name="RUNTIME_ID" val="9b3cf60d-4fd0-47f4-a889-71e9d3cd5dcf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fac3215d-3f75-4619-974c-97be0bf6a1f4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17ba7b31-4acf-4935-b64a-be5f6f202c0b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bf50b86c-8dac-49d7-b42b-f42d874ded8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6136a14e-1758-4448-82f7-20e39f7e263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2SULigOjrpEv/Om3I9wXDI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GSULigOjrpEv/Om3I9wXDIDRGF0YQAWAAAAAlBlcnNvbmFsSWQAAQAAAAAAAk5hbWUACwAAAFBlcnNvbmFsSWQAEFZlcnNpb24AAAAAAAlMYXN0V3JpdGUAgQH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8681214"/>
  <p:tag name="EMPOWERCHARTSPROPERTIES_A_LENGTH" val="24576"/>
  <p:tag name="RUNTIME_ID" val="3cc38a63-0181-452c-9eed-879b1f52e11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wEBAQEBAQEBAQEBAQEBAQEAAAAAAAAAAwAAAAMAAAAA/////wMAaAwAAAAAAAAAAAAAIAD///////////////8AAAD///////////////8DAAAAAgD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DAP///////wQAAAACABAAC5OeB1fb+VVBiXPRuyUSBCcFAAAAAAADAAAAAAADAAAAAQADAAAAAAD///////8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OeB1fb+VVBiXPRuyUSBCcDRGF0YQAWAAAAAlBlcnNvbmFsSWQAAQAAAAAAAk5hbWUACwAAAFBlcnNvbmFsSWQAEFZlcnNpb24AAAAAAAlMYXN0V3JpdGUACg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89836870"/>
  <p:tag name="EMPOWERCHARTSPROPERTIES_A_LENGTH" val="24576"/>
  <p:tag name="RUNTIME_ID" val="b7eeb830-1859-4120-90ab-06e3f067c3b6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I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5dtbGU33hVKtX3DydGTS9M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dtbGU33hVKtX3DydGTS9MDRGF0YQAWAAAAAlBlcnNvbmFsSWQAAQAAAAAAAk5hbWUACwAAAFBlcnNvbmFsSWQAEFZlcnNpb24AAAAAAAlMYXN0V3JpdGUANwL0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76990150186"/>
  <p:tag name="EMPOWERCHARTSPROPERTIES_A_LENGTH" val="24576"/>
  <p:tag name="RUNTIME_ID" val="7752dd5c-168b-41c1-821d-45837a25bb5f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M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0EIv8C2ej9BgSsPFXt4aS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wMAAAAAAAAAAAAACAB////////////////AAAA////////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wEDAAAAAgD///////8MAAZQZXJzb25hbElkXzAFAAAAAAAEAAAAAAAEAAAAAQA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EEIv8C2ej9BgSsPFXt4aS8DRGF0YQAWAAAAAlBlcnNvbmFsSWQAAQAAAAAAAk5hbWUACwAAAFBlcnNvbmFsSWQAEFZlcnNpb24AAAAAAAlMYXN0V3JpdGUAjvQB/Y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6130379847"/>
  <p:tag name="EMPOWERCHARTSPROPERTIES_A_LENGTH" val="24576"/>
  <p:tag name="RUNTIME_ID" val="df9b0c63-af7d-4665-b97e-378ef924c6a7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wmNZciNcX5OmqYd+MXcJjQ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AmNZciNcX5OmqYd+MXcJjQDRGF0YQAWAAAAAlBlcnNvbmFsSWQAAQAAAAAAAk5hbWUACwAAAFBlcnNvbmFsSWQAEFZlcnNpb24AAAAAAAlMYXN0V3JpdGUA3YP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5848020"/>
  <p:tag name="EMPOWERCHARTSPROPERTIES_A_LENGTH" val="24576"/>
  <p:tag name="RUNTIME_ID" val="1ce19042-11b7-4b93-b9ca-b1fc6e9368d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gIBAQEBAQEBAQEBAQEBAQEAAAAAAAAAAwAAAAMAAAAA/////wMAdAwAAAAAAAAAAAAAIAD///////////////8AAAD///////////////8DAAAAAgD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CAP///////wQAAAACABAAC5YawQy0gMFIrUDt4SJoO1UFAAAAAAADAAAAAAADAAAAAQAD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HgMAAAAAAAAAAAAACAB////////////////AAAA////////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gEDAAAAAgD///////8MAAZQZXJzb25hbElkXzAFAAAAAAAEAAAAAAAEAAAAAQA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JYawQy0gMFIrUDt4SJoO1UDRGF0YQAWAAAAAlBlcnNvbmFsSWQAAQAAAAAAAk5hbWUACwAAAFBlcnNvbmFsSWQAEFZlcnNpb24AAAAAAAlMYXN0V3JpdGUAM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475659"/>
  <p:tag name="EMPOWERCHARTSPROPERTIES_A_LENGTH" val="24576"/>
  <p:tag name="RUNTIME_ID" val="40680b04-14d0-42a7-b208-91f513dee5a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Q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93gHRGvi5xOkHn7f2O3yk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GAMAAAAAAAAAAAAACAB////////////////AAAA////////////////BAAAAAIA////////BAAAAAIA////////BAAAAAIA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BAEDAAAAAgD///////8MAAZQZXJzb25hbElkXzAFAAAAAAAEAAAAAAAEAAAAAQAEAAAAAAD///////8EAAAAAAD///////8EAAAAAAD///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N3gHRGvi5xOkHn7f2O3yk8DRGF0YQAWAAAAAlBlcnNvbmFsSWQAAQAAAAAAAk5hbWUACwAAAFBlcnNvbmFsSWQAEFZlcnNpb24AAAAAAAlMYXN0V3JpdGUAXkFQio0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30193319644735"/>
  <p:tag name="EMPOWERCHARTSPROPERTIES_A_LENGTH" val="24576"/>
  <p:tag name="RUNTIME_ID" val="be45e86e-5719-4dac-9765-f53e7ed0cc07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6dI9Cna/VxFnLe7QIQD7V8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KdI9Cna/VxFnLe7QIQD7V8DRGF0YQAWAAAAAlBlcnNvbmFsSWQAAQAAAAAAAk5hbWUACwAAAFBlcnNvbmFsSWQAEFZlcnNpb24AAAAAAAlMYXN0V3JpdGUAUIT+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3876801144"/>
  <p:tag name="EMPOWERCHARTSPROPERTIES_A_LENGTH" val="24576"/>
  <p:tag name="RUNTIME_ID" val="6bb11daf-0a50-4d51-bc67-96be1f3dbd4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e7ef9ad9-699d-42ec-a00d-f087b59a1554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8818c092-872a-42d0-9a00-efd6146fb853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b002cf2b-79a0-4065-85ef-70a7a62f96bf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7489d6a6-f8b8-4b9b-9d69-00b7e9bc6086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51681ba6-0131-4951-a026-22a3f8da662c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95d32824-4517-4639-a160-c4e6275bc94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yfB//ZEF1VFv6KTPMXgy1w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CfB//ZEF1VFv6KTPMXgy1wDRGF0YQAWAAAAAlBlcnNvbmFsSWQAAQAAAAAAAk5hbWUACwAAAFBlcnNvbmFsSWQAEFZlcnNpb24AAAAAAAlMYXN0V3JpdGUAfI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5561731"/>
  <p:tag name="EMPOWERCHARTSPROPERTIES_A_LENGTH" val="24576"/>
  <p:tag name="RUNTIME_ID" val="60dde97f-fdf0-49cf-9381-ea2fd0374700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7a6eeae-27be-4fd7-b567-bd131537cf25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MPOWERCHARTSPROPERTIES_A_0" val="AAAAAAH//////////wEAAAAAAAAAAAAAACoqIFRoaXMgaXMgYSBMaXRlREIgZmlsZSAqKgcDAP////8FAAAAAQAAAAAAAAAAAAAAAAAAAAAAAAAAAAAAAAAAAAAAAAAAAAAAAAABEQAAAFByb3BlcnR5RG9jdW1lbnRzAg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CAAAAAv//////////AQAAAAAAAAAAAAAAEQAAAFByb3BlcnR5RG9jdW1lbnRzAQAAAAAAAAAFAAAACQAAAF9pZD0kLl9pZAEDAAAAAAADAAAAAQADAAAAIwAAAENvbWJpSW5kZXg9JC5OYW1lICsgJ18nICsgJC5WZXJzaW9uAQQAAAAAAAQAAAABAAQAAAA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P///////wAAAAAAAP////8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EBAQEBAQEBAQEBAQEBAQEAAAAAAAAAAwAAAAMAAAAA/////wMAgAwAAAAAAAAAAAAAIAD///////////////8AAAD///////////////8DAAAAAgD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8BACAA////////////////AAAO////////Aw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gABAP///////wQAAAACABAAC4/eti81Q8NFos9QB+FwOWcFAAAAAAADAAAAAAAD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QAAAADAAAAAP////8DAIQMAAAAAAAAAAAAACAB////////////////AAAA////////////////BAAAAAIA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AQAgAf///////////////wAADv///////wQAAAACAP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/wIAAQEDAAAAAgD///////8MAAZQZXJzb25hbElkXzAFAAAAAAAEAAAAAAAEAAAAAQ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FAAAABAAAAAD/////AQBvDwAAAAAAAAAAAAD/////cABwAAAABV9pZAAQAAAABI/eti81Q8NFos9QB+FwOWcDRGF0YQAWAAAAAlBlcnNvbmFsSWQAAQAAAAAAAk5hbWUACwAAAFBlcnNvbmFsSWQAEFZlcnNpb24AAAAAAAlMYXN0V3JpdGUAw4L5/IwB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"/>
  <p:tag name="EMPOWERCHARTSPROPERTIES_SLOT" val="A"/>
  <p:tag name="EMPOWERCHARTSPROPERTIES_LASTWRITEDATE" val="638406480596031315"/>
  <p:tag name="EMPOWERCHARTSPROPERTIES_A_LENGTH" val="24576"/>
  <p:tag name="RUNTIME_ID" val="d4246c6b-2750-4960-96b7-27dbb7b05f08"/>
</p:tagLst>
</file>

<file path=ppt/theme/theme1.xml><?xml version="1.0" encoding="utf-8"?>
<a:theme xmlns:a="http://schemas.openxmlformats.org/drawingml/2006/main" name="Light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Custom 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06CFA1B3-5FE0-4780-B8F9-59F0CF40E9DA}"/>
    </a:ext>
  </a:extLst>
</a:theme>
</file>

<file path=ppt/theme/theme2.xml><?xml version="1.0" encoding="utf-8"?>
<a:theme xmlns:a="http://schemas.openxmlformats.org/drawingml/2006/main" name="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65C75768-65A9-4FAA-A174-7CBA6AB28BAC}"/>
    </a:ext>
  </a:extLst>
</a:theme>
</file>

<file path=ppt/theme/theme3.xml><?xml version="1.0" encoding="utf-8"?>
<a:theme xmlns:a="http://schemas.openxmlformats.org/drawingml/2006/main" name="1_Light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Custom 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" id="{EFA953FA-89F0-4FD5-BD5B-2BB474D9C1FB}" vid="{C1CCCA13-8A40-4FFD-8BC4-6E93FEB06C46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f42ac6-9e93-4de9-9a72-10f913041ca1">
      <Terms xmlns="http://schemas.microsoft.com/office/infopath/2007/PartnerControls"/>
    </lcf76f155ced4ddcb4097134ff3c332f>
    <TaxCatchAll xmlns="dba31755-6864-4b8c-9e87-d0ce55a9ddc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5D6B3C6E37A54E8C32452C1A24B578" ma:contentTypeVersion="13" ma:contentTypeDescription="Create a new document." ma:contentTypeScope="" ma:versionID="e58063f3d42c16f7ae81f7be38fa36b9">
  <xsd:schema xmlns:xsd="http://www.w3.org/2001/XMLSchema" xmlns:xs="http://www.w3.org/2001/XMLSchema" xmlns:p="http://schemas.microsoft.com/office/2006/metadata/properties" xmlns:ns2="daf42ac6-9e93-4de9-9a72-10f913041ca1" xmlns:ns3="dba31755-6864-4b8c-9e87-d0ce55a9ddc2" targetNamespace="http://schemas.microsoft.com/office/2006/metadata/properties" ma:root="true" ma:fieldsID="03704d65d3f8dd8c088dd9048ae752ff" ns2:_="" ns3:_="">
    <xsd:import namespace="daf42ac6-9e93-4de9-9a72-10f913041ca1"/>
    <xsd:import namespace="dba31755-6864-4b8c-9e87-d0ce55a9dd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f42ac6-9e93-4de9-9a72-10f913041c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f781aa3-eb08-4e80-b5cd-4604a4ade6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31755-6864-4b8c-9e87-d0ce55a9ddc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6f277a9-21bd-48a5-a7b2-29c823437733}" ma:internalName="TaxCatchAll" ma:showField="CatchAllData" ma:web="dba31755-6864-4b8c-9e87-d0ce55a9dd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8FC242-2576-4DA0-A485-249D0A2898EE}">
  <ds:schemaRefs>
    <ds:schemaRef ds:uri="http://schemas.microsoft.com/office/2006/metadata/properties"/>
    <ds:schemaRef ds:uri="http://schemas.microsoft.com/office/infopath/2007/PartnerControls"/>
    <ds:schemaRef ds:uri="daf42ac6-9e93-4de9-9a72-10f913041ca1"/>
    <ds:schemaRef ds:uri="dba31755-6864-4b8c-9e87-d0ce55a9ddc2"/>
  </ds:schemaRefs>
</ds:datastoreItem>
</file>

<file path=customXml/itemProps2.xml><?xml version="1.0" encoding="utf-8"?>
<ds:datastoreItem xmlns:ds="http://schemas.openxmlformats.org/officeDocument/2006/customXml" ds:itemID="{80464CAA-2CC3-44A4-AB39-3415A922004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7E8F262-F96E-4468-A0F4-467F8E88D1B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af42ac6-9e93-4de9-9a72-10f913041ca1"/>
    <ds:schemaRef ds:uri="dba31755-6864-4b8c-9e87-d0ce55a9ddc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Light</Template>
  <TotalTime>0</TotalTime>
  <Words>715</Words>
  <Application>Microsoft Office PowerPoint</Application>
  <PresentationFormat>Widescreen</PresentationFormat>
  <Paragraphs>178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18" baseType="lpstr">
      <vt:lpstr>Light</vt:lpstr>
      <vt:lpstr>Dark</vt:lpstr>
      <vt:lpstr>1_Light</vt:lpstr>
      <vt:lpstr>How can Secure Elements (SE) enable secure EUDI deployments at scale?</vt:lpstr>
      <vt:lpstr>Standardizing Secure Component Technologies</vt:lpstr>
      <vt:lpstr>Good News</vt:lpstr>
      <vt:lpstr>What’s the market trend ?</vt:lpstr>
      <vt:lpstr>PowerPoint Presentation</vt:lpstr>
      <vt:lpstr>PowerPoint Presentation</vt:lpstr>
      <vt:lpstr>PowerPoint Presentation</vt:lpstr>
      <vt:lpstr>GlobalPlatform solution map for EU-DI</vt:lpstr>
      <vt:lpstr>What’s SAM is about ?</vt:lpstr>
      <vt:lpstr>SAM</vt:lpstr>
      <vt:lpstr>CSP Summary</vt:lpstr>
      <vt:lpstr>SAM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 Lattibeaudiere</dc:creator>
  <cp:lastModifiedBy>BERNABEU Gil</cp:lastModifiedBy>
  <cp:revision>65</cp:revision>
  <dcterms:created xsi:type="dcterms:W3CDTF">2022-11-03T15:33:41Z</dcterms:created>
  <dcterms:modified xsi:type="dcterms:W3CDTF">2025-10-21T09:46:44Z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6c1d335-5221-4a6a-889f-c684b2c8474c_Enabled">
    <vt:lpwstr>true</vt:lpwstr>
  </property>
  <property fmtid="{D5CDD505-2E9C-101B-9397-08002B2CF9AE}" pid="3" name="MSIP_Label_c6c1d335-5221-4a6a-889f-c684b2c8474c_SetDate">
    <vt:lpwstr>2025-10-15T14:53:40Z</vt:lpwstr>
  </property>
  <property fmtid="{D5CDD505-2E9C-101B-9397-08002B2CF9AE}" pid="4" name="MSIP_Label_c6c1d335-5221-4a6a-889f-c684b2c8474c_Method">
    <vt:lpwstr>Standard</vt:lpwstr>
  </property>
  <property fmtid="{D5CDD505-2E9C-101B-9397-08002B2CF9AE}" pid="5" name="MSIP_Label_c6c1d335-5221-4a6a-889f-c684b2c8474c_Name">
    <vt:lpwstr>DIS Limited Distribution Scope</vt:lpwstr>
  </property>
  <property fmtid="{D5CDD505-2E9C-101B-9397-08002B2CF9AE}" pid="6" name="MSIP_Label_c6c1d335-5221-4a6a-889f-c684b2c8474c_SiteId">
    <vt:lpwstr>6e603289-5e46-4e26-ac7c-03a85420a9a5</vt:lpwstr>
  </property>
  <property fmtid="{D5CDD505-2E9C-101B-9397-08002B2CF9AE}" pid="7" name="MSIP_Label_c6c1d335-5221-4a6a-889f-c684b2c8474c_ActionId">
    <vt:lpwstr>7920efa5-c89f-4721-ae30-9a97ee24806e</vt:lpwstr>
  </property>
  <property fmtid="{D5CDD505-2E9C-101B-9397-08002B2CF9AE}" pid="8" name="MSIP_Label_c6c1d335-5221-4a6a-889f-c684b2c8474c_ContentBits">
    <vt:lpwstr>3</vt:lpwstr>
  </property>
  <property fmtid="{D5CDD505-2E9C-101B-9397-08002B2CF9AE}" pid="9" name="MSIP_Label_c6c1d335-5221-4a6a-889f-c684b2c8474c_Tag">
    <vt:lpwstr>10, 3, 0, 1</vt:lpwstr>
  </property>
  <property fmtid="{D5CDD505-2E9C-101B-9397-08002B2CF9AE}" pid="10" name="ClassificationContentMarkingFooterLocations">
    <vt:lpwstr>Light:6\Dark:7</vt:lpwstr>
  </property>
  <property fmtid="{D5CDD505-2E9C-101B-9397-08002B2CF9AE}" pid="11" name="ClassificationContentMarkingFooterText">
    <vt:lpwstr>THALES GROUP LIMITED DISTRIBUTION - SCOPE </vt:lpwstr>
  </property>
  <property fmtid="{D5CDD505-2E9C-101B-9397-08002B2CF9AE}" pid="12" name="ContentTypeId">
    <vt:lpwstr>0x010100485D6B3C6E37A54E8C32452C1A24B578</vt:lpwstr>
  </property>
  <property fmtid="{D5CDD505-2E9C-101B-9397-08002B2CF9AE}" pid="13" name="MediaServiceImageTags">
    <vt:lpwstr/>
  </property>
</Properties>
</file>